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2" r:id="rId6"/>
    <p:sldId id="264" r:id="rId7"/>
    <p:sldId id="261" r:id="rId8"/>
    <p:sldId id="265" r:id="rId9"/>
    <p:sldId id="266" r:id="rId10"/>
    <p:sldId id="267" r:id="rId11"/>
    <p:sldId id="269" r:id="rId12"/>
    <p:sldId id="270" r:id="rId13"/>
    <p:sldId id="27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0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94465" autoAdjust="0"/>
  </p:normalViewPr>
  <p:slideViewPr>
    <p:cSldViewPr snapToGrid="0">
      <p:cViewPr varScale="1">
        <p:scale>
          <a:sx n="108" d="100"/>
          <a:sy n="108" d="100"/>
        </p:scale>
        <p:origin x="42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189EF-6F62-450D-9FCC-DB4C54ED2FAA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82D4A-BD86-49F0-BC91-40C3637E91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551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189EF-6F62-450D-9FCC-DB4C54ED2FAA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82D4A-BD86-49F0-BC91-40C3637E91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724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189EF-6F62-450D-9FCC-DB4C54ED2FAA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82D4A-BD86-49F0-BC91-40C3637E91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991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189EF-6F62-450D-9FCC-DB4C54ED2FAA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82D4A-BD86-49F0-BC91-40C3637E91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305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189EF-6F62-450D-9FCC-DB4C54ED2FAA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82D4A-BD86-49F0-BC91-40C3637E91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750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189EF-6F62-450D-9FCC-DB4C54ED2FAA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82D4A-BD86-49F0-BC91-40C3637E91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919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189EF-6F62-450D-9FCC-DB4C54ED2FAA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82D4A-BD86-49F0-BC91-40C3637E91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580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189EF-6F62-450D-9FCC-DB4C54ED2FAA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82D4A-BD86-49F0-BC91-40C3637E91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24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189EF-6F62-450D-9FCC-DB4C54ED2FAA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82D4A-BD86-49F0-BC91-40C3637E91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48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189EF-6F62-450D-9FCC-DB4C54ED2FAA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82D4A-BD86-49F0-BC91-40C3637E91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091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189EF-6F62-450D-9FCC-DB4C54ED2FAA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82D4A-BD86-49F0-BC91-40C3637E91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8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8189EF-6F62-450D-9FCC-DB4C54ED2FAA}" type="datetimeFigureOut">
              <a:rPr lang="ru-RU" smtClean="0"/>
              <a:t>27.01.2025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82D4A-BD86-49F0-BC91-40C3637E91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946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slide" Target="slide4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microsoft.com/office/2007/relationships/hdphoto" Target="../media/hdphoto1.wdp"/><Relationship Id="rId7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8307" y="1189973"/>
            <a:ext cx="779533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 игра для детей старшего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дошкольного возраста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7001" y="2641659"/>
            <a:ext cx="744864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«Уроки </a:t>
            </a:r>
            <a:r>
              <a:rPr lang="ru-RU" sz="6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Мойдодыра</a:t>
            </a:r>
            <a:r>
              <a:rPr lang="ru-RU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186950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5753" y="638827"/>
            <a:ext cx="10125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Чего боятся уши?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76" y="2367418"/>
            <a:ext cx="2214445" cy="20730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7775" y="509644"/>
            <a:ext cx="1932979" cy="16949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4304" y="3949178"/>
            <a:ext cx="1950582" cy="19505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073" y="4582035"/>
            <a:ext cx="2016444" cy="19916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095" y="1838974"/>
            <a:ext cx="2345422" cy="191943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586" y="4412043"/>
            <a:ext cx="1680667" cy="216163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521" y="1494873"/>
            <a:ext cx="1163975" cy="1745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085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11111E-6 L -0.32813 0.44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06" y="22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3.33333E-6 L -0.75117 -0.0118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65" y="-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0.10972 L -0.3599 -0.3638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95" y="-1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22 0.0912 L -0.59922 0.091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892" y="1294108"/>
            <a:ext cx="3006247" cy="24637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181" y="4250867"/>
            <a:ext cx="2849671" cy="235489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421" y="1553228"/>
            <a:ext cx="3182070" cy="21113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75" y="1553228"/>
            <a:ext cx="2906038" cy="20667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958225" y="518160"/>
            <a:ext cx="6154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Отгадайте загадки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8932" y="1177447"/>
            <a:ext cx="3269293" cy="2743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Два соседа —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Непоседа: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День на работе,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Ночь на отдыхе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09371" y="1177447"/>
            <a:ext cx="3269293" cy="2743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Помогает нам дышать,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Ароматы различать?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329810" y="1177447"/>
            <a:ext cx="3269293" cy="2743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Чтобы они были белы и крепки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Щёточкой с пастой чистим их мы?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09371" y="4056714"/>
            <a:ext cx="3269293" cy="2743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Оля слушает в лесу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Как кричит кукушка.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А для этого нужны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Нашей Оле …..</a:t>
            </a:r>
          </a:p>
        </p:txBody>
      </p:sp>
    </p:spTree>
    <p:extLst>
      <p:ext uri="{BB962C8B-B14F-4D97-AF65-F5344CB8AC3E}">
        <p14:creationId xmlns:p14="http://schemas.microsoft.com/office/powerpoint/2010/main" val="1234404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892" y="1294108"/>
            <a:ext cx="3006247" cy="24637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181" y="4250867"/>
            <a:ext cx="2849671" cy="235489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421" y="1553228"/>
            <a:ext cx="3182070" cy="21113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75" y="1553228"/>
            <a:ext cx="2906038" cy="206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201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65422" y="2967335"/>
            <a:ext cx="6861174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">
              <a:avLst/>
            </a:prstTxWarp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40F6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Georgia" panose="02040502050405020303" pitchFamily="18" charset="0"/>
              </a:rPr>
              <a:t>Будьте здоровы!!!</a:t>
            </a:r>
          </a:p>
        </p:txBody>
      </p:sp>
    </p:spTree>
    <p:extLst>
      <p:ext uri="{BB962C8B-B14F-4D97-AF65-F5344CB8AC3E}">
        <p14:creationId xmlns:p14="http://schemas.microsoft.com/office/powerpoint/2010/main" val="930462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26" y="2442575"/>
            <a:ext cx="2676721" cy="4096011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4471792" y="826718"/>
            <a:ext cx="7490564" cy="85177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052153" y="1252603"/>
            <a:ext cx="34571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  <a:hlinkClick r:id="" action="ppaction://hlinkshowjump?jump=nextslide"/>
              </a:rPr>
              <a:t>Цели и задачи игры</a:t>
            </a:r>
            <a:r>
              <a:rPr lang="ru-RU" dirty="0">
                <a:solidFill>
                  <a:srgbClr val="002060"/>
                </a:solidFill>
                <a:hlinkClick r:id="" action="ppaction://hlinkshowjump?jump=nextslide"/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06247" y="4559474"/>
            <a:ext cx="2329841" cy="1152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444657" y="4722312"/>
            <a:ext cx="33820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Georgia" panose="02040502050405020303" pitchFamily="18" charset="0"/>
                <a:hlinkClick r:id="rId4" action="ppaction://hlinksldjump"/>
              </a:rPr>
              <a:t>Начать игру.</a:t>
            </a:r>
            <a:endParaRPr lang="ru-RU" sz="36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10" name="Рисунок 9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711" b="89844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68539" y="3252592"/>
            <a:ext cx="3918037" cy="3135682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9494729" y="5536504"/>
            <a:ext cx="2467627" cy="85177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354860" y="5244116"/>
            <a:ext cx="5632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Georgia" panose="02040502050405020303" pitchFamily="18" charset="0"/>
                <a:hlinkClick r:id="rId5" action="ppaction://hlinksldjump"/>
              </a:rPr>
              <a:t>Правила игры</a:t>
            </a:r>
            <a:endParaRPr lang="ru-RU" sz="32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627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29167E-6 -1.11111E-6 L -2.29167E-6 -0.07222 " pathEditMode="relative" rAng="0" ptsTypes="AA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26" y="2442575"/>
            <a:ext cx="2676721" cy="4096011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4471792" y="826718"/>
            <a:ext cx="7490564" cy="85177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231715" y="939452"/>
            <a:ext cx="8455069" cy="542377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231715" y="503583"/>
            <a:ext cx="8114628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Georgia" panose="02040502050405020303" pitchFamily="18" charset="0"/>
              </a:rPr>
              <a:t>Цели игры: 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</a:rPr>
              <a:t>Познакомить детей с правилами гигиены.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</a:rPr>
              <a:t>Учить правильно и бережно относиться к своему здоровью.</a:t>
            </a:r>
          </a:p>
          <a:p>
            <a:endParaRPr lang="ru-RU" sz="28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ru-RU" sz="3600" b="1" dirty="0">
                <a:solidFill>
                  <a:srgbClr val="002060"/>
                </a:solidFill>
                <a:latin typeface="Georgia" panose="02040502050405020303" pitchFamily="18" charset="0"/>
              </a:rPr>
              <a:t>Задачи:</a:t>
            </a:r>
            <a:endParaRPr lang="ru-RU" sz="28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</a:rPr>
              <a:t>Знакомить детей с органами человека.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</a:rPr>
              <a:t>Учить заботится о состоянии своего здоровья.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</a:rPr>
              <a:t>Развивать логическое мышление.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</a:rPr>
              <a:t>Знакомить с компьютером.</a:t>
            </a:r>
            <a:endParaRPr lang="ru-RU" sz="36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9" name="Управляющая кнопка: далее 8">
            <a:hlinkClick r:id="" action="ppaction://hlinkshowjump?jump=previousslide" highlightClick="1"/>
          </p:cNvPr>
          <p:cNvSpPr/>
          <p:nvPr/>
        </p:nvSpPr>
        <p:spPr>
          <a:xfrm>
            <a:off x="9594937" y="6112701"/>
            <a:ext cx="851770" cy="250521"/>
          </a:xfrm>
          <a:prstGeom prst="actionButtonForwardNex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327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34" y="2605414"/>
            <a:ext cx="2655518" cy="4019673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412176" y="213265"/>
            <a:ext cx="9041832" cy="6210223"/>
          </a:xfrm>
        </p:spPr>
        <p:txBody>
          <a:bodyPr>
            <a:normAutofit/>
          </a:bodyPr>
          <a:lstStyle/>
          <a:p>
            <a:br>
              <a:rPr lang="ru-RU" sz="3600" dirty="0">
                <a:solidFill>
                  <a:srgbClr val="002060"/>
                </a:solidFill>
                <a:latin typeface="Georgia" panose="02040502050405020303" pitchFamily="18" charset="0"/>
              </a:rPr>
            </a:br>
            <a:r>
              <a:rPr lang="ru-RU" sz="3600" b="1" dirty="0">
                <a:solidFill>
                  <a:srgbClr val="002060"/>
                </a:solidFill>
                <a:latin typeface="Georgia" panose="02040502050405020303" pitchFamily="18" charset="0"/>
              </a:rPr>
              <a:t>Правила игры:</a:t>
            </a:r>
            <a:br>
              <a:rPr lang="ru-RU" sz="3600" b="1" dirty="0">
                <a:solidFill>
                  <a:srgbClr val="002060"/>
                </a:solidFill>
                <a:latin typeface="Georgia" panose="02040502050405020303" pitchFamily="18" charset="0"/>
              </a:rPr>
            </a:br>
            <a:br>
              <a:rPr lang="ru-RU" sz="3600" dirty="0">
                <a:solidFill>
                  <a:srgbClr val="002060"/>
                </a:solidFill>
                <a:latin typeface="Georgia" panose="02040502050405020303" pitchFamily="18" charset="0"/>
              </a:rPr>
            </a:br>
            <a:r>
              <a:rPr lang="ru-RU" sz="3600" dirty="0">
                <a:solidFill>
                  <a:srgbClr val="002060"/>
                </a:solidFill>
                <a:latin typeface="Georgia" panose="02040502050405020303" pitchFamily="18" charset="0"/>
              </a:rPr>
              <a:t>Здравствуйте ребята! Я, </a:t>
            </a:r>
            <a:r>
              <a:rPr lang="ru-RU" sz="3600" dirty="0" err="1">
                <a:solidFill>
                  <a:srgbClr val="002060"/>
                </a:solidFill>
                <a:latin typeface="Georgia" panose="02040502050405020303" pitchFamily="18" charset="0"/>
              </a:rPr>
              <a:t>Мойдодыр</a:t>
            </a:r>
            <a:r>
              <a:rPr lang="ru-RU" sz="3600" dirty="0">
                <a:solidFill>
                  <a:srgbClr val="002060"/>
                </a:solidFill>
                <a:latin typeface="Georgia" panose="02040502050405020303" pitchFamily="18" charset="0"/>
              </a:rPr>
              <a:t>, ваш любимый сказочный герой. Я знаю, вы больше всего любишь играть. Я придумал очень интересную игру для вас, давайте поиграем?</a:t>
            </a:r>
            <a:br>
              <a:rPr lang="ru-RU" sz="3600" dirty="0">
                <a:solidFill>
                  <a:srgbClr val="002060"/>
                </a:solidFill>
                <a:latin typeface="Georgia" panose="02040502050405020303" pitchFamily="18" charset="0"/>
              </a:rPr>
            </a:br>
            <a:br>
              <a:rPr lang="ru-RU" sz="3600" dirty="0">
                <a:solidFill>
                  <a:srgbClr val="002060"/>
                </a:solidFill>
                <a:latin typeface="Georgia" panose="02040502050405020303" pitchFamily="18" charset="0"/>
              </a:rPr>
            </a:br>
            <a:r>
              <a:rPr lang="ru-RU" sz="3600" dirty="0">
                <a:solidFill>
                  <a:srgbClr val="002060"/>
                </a:solidFill>
                <a:latin typeface="Georgia" panose="02040502050405020303" pitchFamily="18" charset="0"/>
              </a:rPr>
              <a:t>Вы согласны?</a:t>
            </a:r>
            <a:br>
              <a:rPr lang="ru-RU" sz="3600" dirty="0">
                <a:solidFill>
                  <a:srgbClr val="002060"/>
                </a:solidFill>
                <a:latin typeface="Georgia" panose="02040502050405020303" pitchFamily="18" charset="0"/>
              </a:rPr>
            </a:br>
            <a:br>
              <a:rPr lang="ru-RU" sz="3600" dirty="0">
                <a:solidFill>
                  <a:srgbClr val="002060"/>
                </a:solidFill>
                <a:latin typeface="Georgia" panose="02040502050405020303" pitchFamily="18" charset="0"/>
              </a:rPr>
            </a:br>
            <a:r>
              <a:rPr lang="ru-RU" sz="3600" dirty="0">
                <a:solidFill>
                  <a:srgbClr val="002060"/>
                </a:solidFill>
                <a:latin typeface="Georgia" panose="02040502050405020303" pitchFamily="18" charset="0"/>
              </a:rPr>
              <a:t>Тогда жмите на стрелку!!!</a:t>
            </a: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10058400" y="6310753"/>
            <a:ext cx="801666" cy="314333"/>
          </a:xfrm>
          <a:prstGeom prst="actionButtonForwardNex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10058400" y="6310754"/>
            <a:ext cx="801666" cy="314333"/>
          </a:xfrm>
          <a:prstGeom prst="actionButtonForwardNex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910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26" y="2442575"/>
            <a:ext cx="2676721" cy="4096011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4471792" y="826718"/>
            <a:ext cx="7490564" cy="85177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732756" y="463463"/>
            <a:ext cx="8066762" cy="338924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806431" y="318563"/>
            <a:ext cx="511679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ru-RU" sz="1100" dirty="0">
                <a:solidFill>
                  <a:srgbClr val="000000"/>
                </a:solidFill>
                <a:latin typeface="Helvetica Neue"/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14712295" y="195452"/>
            <a:ext cx="2690429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ru-RU" sz="1100" dirty="0">
                <a:solidFill>
                  <a:srgbClr val="000000"/>
                </a:solidFill>
                <a:latin typeface="Helvetica Neue"/>
              </a:rPr>
              <a:t>Он может стать шахтером,</a:t>
            </a:r>
            <a:endParaRPr lang="ru-RU" sz="1200" dirty="0">
              <a:solidFill>
                <a:prstClr val="black"/>
              </a:solidFill>
            </a:endParaRPr>
          </a:p>
          <a:p>
            <a:pPr algn="just"/>
            <a:r>
              <a:rPr lang="ru-RU" sz="1100" dirty="0">
                <a:solidFill>
                  <a:srgbClr val="000000"/>
                </a:solidFill>
                <a:latin typeface="Helvetica Neue"/>
              </a:rPr>
              <a:t>Ученым и актером,</a:t>
            </a:r>
            <a:endParaRPr lang="ru-RU" sz="1200" dirty="0">
              <a:solidFill>
                <a:prstClr val="black"/>
              </a:solidFill>
            </a:endParaRPr>
          </a:p>
          <a:p>
            <a:pPr algn="just"/>
            <a:r>
              <a:rPr lang="ru-RU" sz="1100" dirty="0">
                <a:solidFill>
                  <a:srgbClr val="000000"/>
                </a:solidFill>
                <a:latin typeface="Helvetica Neue"/>
              </a:rPr>
              <a:t>Учителем он может стать —</a:t>
            </a:r>
            <a:endParaRPr lang="ru-RU" sz="1200" dirty="0">
              <a:solidFill>
                <a:prstClr val="black"/>
              </a:solidFill>
            </a:endParaRPr>
          </a:p>
          <a:p>
            <a:pPr algn="just"/>
            <a:r>
              <a:rPr lang="ru-RU" sz="1100" dirty="0">
                <a:solidFill>
                  <a:srgbClr val="000000"/>
                </a:solidFill>
                <a:latin typeface="Helvetica Neue"/>
              </a:rPr>
              <a:t>Детишек в школе обучать.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925" y="580172"/>
            <a:ext cx="5753207" cy="5693866"/>
          </a:xfrm>
          <a:prstGeom prst="rect">
            <a:avLst/>
          </a:prstGeom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536925" y="635325"/>
            <a:ext cx="5883894" cy="5755422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3200" b="1" dirty="0">
                <a:solidFill>
                  <a:srgbClr val="C00000"/>
                </a:solidFill>
                <a:latin typeface="Georgia" panose="02040502050405020303" pitchFamily="18" charset="0"/>
              </a:rPr>
              <a:t>Отгадайте загадку!!!</a:t>
            </a:r>
          </a:p>
          <a:p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Он может стать шахтером,</a:t>
            </a:r>
          </a:p>
          <a:p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Ученым и актером,</a:t>
            </a:r>
          </a:p>
          <a:p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Учителем он может стать —</a:t>
            </a:r>
          </a:p>
          <a:p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Детишек в школе обучать.</a:t>
            </a:r>
          </a:p>
          <a:p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537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26" y="2442575"/>
            <a:ext cx="2676721" cy="4096011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4471792" y="826718"/>
            <a:ext cx="7490564" cy="85177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732756" y="463463"/>
            <a:ext cx="8066762" cy="338924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806431" y="318563"/>
            <a:ext cx="511679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ru-RU" sz="1100" dirty="0">
                <a:solidFill>
                  <a:srgbClr val="000000"/>
                </a:solidFill>
                <a:latin typeface="Helvetica Neue"/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14712295" y="195452"/>
            <a:ext cx="2690429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ru-RU" sz="1100">
                <a:solidFill>
                  <a:srgbClr val="000000"/>
                </a:solidFill>
                <a:latin typeface="Helvetica Neue"/>
              </a:rPr>
              <a:t>Он может стать шахтером,</a:t>
            </a:r>
            <a:endParaRPr lang="ru-RU" sz="1200">
              <a:solidFill>
                <a:prstClr val="black"/>
              </a:solidFill>
            </a:endParaRPr>
          </a:p>
          <a:p>
            <a:pPr algn="just"/>
            <a:r>
              <a:rPr lang="ru-RU" sz="1100">
                <a:solidFill>
                  <a:srgbClr val="000000"/>
                </a:solidFill>
                <a:latin typeface="Helvetica Neue"/>
              </a:rPr>
              <a:t>Ученым и актером,</a:t>
            </a:r>
            <a:endParaRPr lang="ru-RU" sz="1200">
              <a:solidFill>
                <a:prstClr val="black"/>
              </a:solidFill>
            </a:endParaRPr>
          </a:p>
          <a:p>
            <a:pPr algn="just"/>
            <a:r>
              <a:rPr lang="ru-RU" sz="1100">
                <a:solidFill>
                  <a:srgbClr val="000000"/>
                </a:solidFill>
                <a:latin typeface="Helvetica Neue"/>
              </a:rPr>
              <a:t>Учителем он может стать —</a:t>
            </a:r>
            <a:endParaRPr lang="ru-RU" sz="1200">
              <a:solidFill>
                <a:prstClr val="black"/>
              </a:solidFill>
            </a:endParaRPr>
          </a:p>
          <a:p>
            <a:pPr algn="just"/>
            <a:r>
              <a:rPr lang="ru-RU" sz="1100">
                <a:solidFill>
                  <a:srgbClr val="000000"/>
                </a:solidFill>
                <a:latin typeface="Helvetica Neue"/>
              </a:rPr>
              <a:t>Детишек в школе обучать.</a:t>
            </a:r>
            <a:endParaRPr lang="ru-RU">
              <a:solidFill>
                <a:prstClr val="black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479" y="721353"/>
            <a:ext cx="5753207" cy="56938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479" y="826718"/>
            <a:ext cx="5753207" cy="569386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26" y="2424573"/>
            <a:ext cx="2676721" cy="409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84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26" y="2442575"/>
            <a:ext cx="2676721" cy="4096011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1721224" y="112367"/>
            <a:ext cx="10241132" cy="97684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Что нужно для того, чтобы человек был здоров? Выберите нужные картинки и щёлкните по ним мышкой.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904565" y="605118"/>
            <a:ext cx="8552329" cy="13447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311" y="1059797"/>
            <a:ext cx="4694743" cy="58705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41" y="1059797"/>
            <a:ext cx="1842247" cy="15623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41" y="2622176"/>
            <a:ext cx="1848123" cy="19702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168" y="4793477"/>
            <a:ext cx="2333761" cy="199016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059" y="1059797"/>
            <a:ext cx="2130682" cy="257603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199" y="4490580"/>
            <a:ext cx="2708154" cy="175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11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2.59259E-6 L 0.09362 0.04305 C 0.11302 0.05278 0.14245 0.0581 0.17318 0.0581 C 0.20807 0.0581 0.2362 0.05278 0.2556 0.04305 L 0.34948 2.59259E-6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74" y="2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12 0.00648 L -0.0612 0.12824 C -0.0612 0.18264 0.00482 0.25 0.05859 0.25 L 0.17838 0.25 " pathEditMode="relative" rAng="0" ptsTypes="AA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79" y="1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7.40741E-7 L -4.79167E-6 -0.30741 C -4.79167E-6 -0.44537 0.15795 -0.61482 0.2862 -0.61482 L 0.57253 -0.61482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20" y="-30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107 -0.19027 L 0.147 -0.19027 L 0.147 -0.15416 L 0.18294 -0.15416 L 0.18294 -0.11805 L 0.21888 -0.11805 L 0.21888 -0.08194 L 0.25482 -0.08194 L 0.25482 -0.04583 L 0.29075 -0.04583 L 0.29075 -0.00972 L 0.32669 -0.00972 L 0.32669 0.02639 L 0.36263 0.02639 L 0.36263 0.0625 " pathEditMode="relative" rAng="0" ptsTypes="AAAAAAAAAAAAAAA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78" y="1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006247" y="4559474"/>
            <a:ext cx="2329841" cy="1152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494729" y="5536504"/>
            <a:ext cx="2467627" cy="85177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215003" y="275573"/>
            <a:ext cx="697699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Чтобы зубы были здоровы надо?</a:t>
            </a:r>
          </a:p>
          <a:p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01" y="1629814"/>
            <a:ext cx="3475381" cy="2267212"/>
          </a:xfrm>
          <a:prstGeom prst="rect">
            <a:avLst/>
          </a:prstGeom>
          <a:ln>
            <a:noFill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347" y="882125"/>
            <a:ext cx="2135038" cy="161601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445" y="1075792"/>
            <a:ext cx="1828800" cy="18288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860" y="2421372"/>
            <a:ext cx="2321363" cy="174102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891" y="3276223"/>
            <a:ext cx="2231367" cy="167352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969" y="3529475"/>
            <a:ext cx="1897807" cy="126583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9144" y="4670070"/>
            <a:ext cx="1937510" cy="129231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128" y="5008263"/>
            <a:ext cx="2393393" cy="154284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88569" y="5111516"/>
            <a:ext cx="2765196" cy="156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776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11111E-6 L -0.69714 0.1307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857" y="6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4.44444E-6 L -0.48204 -0.5046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2" y="-2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48148E-6 L -0.80416 -0.1372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208" y="-6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4.07407E-6 L -0.54935 -0.04051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74" y="-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7.40741E-7 L -0.2263 -0.64213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15" y="-3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2.22222E-6 L -0.22071 -0.10232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42" y="-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64505" y="131710"/>
            <a:ext cx="10233764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Это вредно для глаз?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323" y="1064713"/>
            <a:ext cx="3394554" cy="10581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88" y="5451730"/>
            <a:ext cx="1756113" cy="11987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659" y="3947160"/>
            <a:ext cx="1745431" cy="15141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802" y="5291991"/>
            <a:ext cx="1551557" cy="13585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636" y="2698464"/>
            <a:ext cx="2129833" cy="14323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170" y="3352801"/>
            <a:ext cx="1904999" cy="125970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25" b="16525"/>
          <a:stretch/>
        </p:blipFill>
        <p:spPr>
          <a:xfrm>
            <a:off x="6338169" y="4928992"/>
            <a:ext cx="2059071" cy="14718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4928992"/>
            <a:ext cx="1901869" cy="147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513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3.7037E-7 L -2.08333E-6 -0.16273 C -2.08333E-6 -0.23565 0.06472 -0.32523 0.11732 -0.32523 L 0.23477 -0.32523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32" y="-1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1.85185E-6 L -0.11081 -0.5675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47" y="-28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07407E-6 L 0.16471 -0.59098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29" y="-29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4.07407E-6 L -0.19296 -0.3703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48" y="-18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438</TotalTime>
  <Words>261</Words>
  <Application>Microsoft Office PowerPoint</Application>
  <PresentationFormat>Широкоэкранный</PresentationFormat>
  <Paragraphs>55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Georgia</vt:lpstr>
      <vt:lpstr>Helvetica Neue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 Правила игры:  Здравствуйте ребята! Я, Мойдодыр, ваш любимый сказочный герой. Я знаю, вы больше всего любишь играть. Я придумал очень интересную игру для вас, давайте поиграем?  Вы согласны?  Тогда жмите на стрелку!!!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рс</dc:creator>
  <cp:lastModifiedBy>Сокол МБДОУ</cp:lastModifiedBy>
  <cp:revision>48</cp:revision>
  <dcterms:created xsi:type="dcterms:W3CDTF">2019-11-05T17:01:46Z</dcterms:created>
  <dcterms:modified xsi:type="dcterms:W3CDTF">2025-01-27T07:41:42Z</dcterms:modified>
</cp:coreProperties>
</file>