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1" r:id="rId2"/>
    <p:sldId id="262" r:id="rId3"/>
    <p:sldId id="256" r:id="rId4"/>
    <p:sldId id="257" r:id="rId5"/>
    <p:sldId id="260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45DC2-3895-42D7-9EFA-0901F33C42FF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87FC-0DFC-4774-927F-861DCCC5BA8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59228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Дидактическая игра «Найди картинку по адресу»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5157192"/>
            <a:ext cx="3488432" cy="1201688"/>
          </a:xfrm>
        </p:spPr>
        <p:txBody>
          <a:bodyPr>
            <a:noAutofit/>
          </a:bodyPr>
          <a:lstStyle/>
          <a:p>
            <a:pPr algn="r"/>
            <a:endParaRPr lang="ru-RU" sz="20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>
                <a:latin typeface="Arial Black" pitchFamily="34" charset="0"/>
              </a:rPr>
              <a:t>Д/и «Найди картинку по адресу»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525658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Возрастной диапазон: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игра рассчитана на детей старшего дошкольного возраста.</a:t>
            </a:r>
          </a:p>
          <a:p>
            <a:pPr algn="just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Цель игры: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Научить детей ориентироваться на плоскости листа, учитывая заданные параметры, закрепить знания по лексической теме «Деревья и кустарники», «Грибы».</a:t>
            </a:r>
          </a:p>
          <a:p>
            <a:pPr algn="just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Закрепить умение определять картинку при двух заданных параметрах: буквы и цифры.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Упражнять в ориентировке на листе бумаги, умении соединить две линии в одну точку.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Закрепить знания по лексическим темам «Деревья и кустарники», «Грибы». Учить называть деревья по его плоду.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Развивать внимание, логическое мышление и память.</a:t>
            </a:r>
          </a:p>
          <a:p>
            <a:pPr algn="just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Оборудование: 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игровые поля, карточки с адресами, набор картинок деревья и грибы.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найти картинку по его адресу (букве и цифре) или адрес определенной картинки.</a:t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Ход игры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Вариант 1:</a:t>
            </a:r>
          </a:p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Детям раздают игровое поле и карточку с адресами, разрезанные маленькие картинки. Дается задание – по адресу найти картинку на игровом поле, затем найди разрезную картинку и положить на карточку под нужный адрес. Рассказать название выбранных деревьев или грибов.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Вариант 2:</a:t>
            </a:r>
          </a:p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Детям раздаются игровые поля, а водящий из мешочка достает карточки. Нужно найти адрес именно той картинки, какую показывает игрокам водящий и назвать его. </a:t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4283968" cy="4797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5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4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88029" y="0"/>
          <a:ext cx="4355977" cy="4797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6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63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4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5157193"/>
          <a:ext cx="4355976" cy="1512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2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88024" y="5157193"/>
          <a:ext cx="4355976" cy="1512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2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30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683568" y="764704"/>
            <a:ext cx="1021204" cy="864096"/>
          </a:xfrm>
          <a:prstGeom prst="rect">
            <a:avLst/>
          </a:prstGeom>
          <a:noFill/>
        </p:spPr>
      </p:pic>
      <p:pic>
        <p:nvPicPr>
          <p:cNvPr id="1032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1979712" y="692706"/>
            <a:ext cx="1008112" cy="969339"/>
          </a:xfrm>
          <a:prstGeom prst="rect">
            <a:avLst/>
          </a:prstGeom>
          <a:noFill/>
        </p:spPr>
      </p:pic>
      <p:pic>
        <p:nvPicPr>
          <p:cNvPr id="1034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3203848" y="764704"/>
            <a:ext cx="936104" cy="936104"/>
          </a:xfrm>
          <a:prstGeom prst="rect">
            <a:avLst/>
          </a:prstGeom>
          <a:noFill/>
        </p:spPr>
      </p:pic>
      <p:pic>
        <p:nvPicPr>
          <p:cNvPr id="1036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755576" y="1772826"/>
            <a:ext cx="864096" cy="903373"/>
          </a:xfrm>
          <a:prstGeom prst="rect">
            <a:avLst/>
          </a:prstGeom>
          <a:noFill/>
        </p:spPr>
      </p:pic>
      <p:pic>
        <p:nvPicPr>
          <p:cNvPr id="1038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1979717" y="1772816"/>
            <a:ext cx="982909" cy="936104"/>
          </a:xfrm>
          <a:prstGeom prst="rect">
            <a:avLst/>
          </a:prstGeom>
          <a:noFill/>
        </p:spPr>
      </p:pic>
      <p:pic>
        <p:nvPicPr>
          <p:cNvPr id="1040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1979714" y="2780928"/>
            <a:ext cx="936104" cy="936104"/>
          </a:xfrm>
          <a:prstGeom prst="rect">
            <a:avLst/>
          </a:prstGeom>
          <a:noFill/>
        </p:spPr>
      </p:pic>
      <p:pic>
        <p:nvPicPr>
          <p:cNvPr id="1048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3275856" y="2780928"/>
            <a:ext cx="864096" cy="957512"/>
          </a:xfrm>
          <a:prstGeom prst="rect">
            <a:avLst/>
          </a:prstGeom>
          <a:noFill/>
        </p:spPr>
      </p:pic>
      <p:pic>
        <p:nvPicPr>
          <p:cNvPr id="1050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683568" y="2780938"/>
            <a:ext cx="1008112" cy="925817"/>
          </a:xfrm>
          <a:prstGeom prst="rect">
            <a:avLst/>
          </a:prstGeom>
          <a:noFill/>
        </p:spPr>
      </p:pic>
      <p:pic>
        <p:nvPicPr>
          <p:cNvPr id="1052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53" y="1772826"/>
            <a:ext cx="909361" cy="931541"/>
          </a:xfrm>
          <a:prstGeom prst="rect">
            <a:avLst/>
          </a:prstGeom>
          <a:noFill/>
        </p:spPr>
      </p:pic>
      <p:pic>
        <p:nvPicPr>
          <p:cNvPr id="1054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3789040"/>
            <a:ext cx="965920" cy="965920"/>
          </a:xfrm>
          <a:prstGeom prst="rect">
            <a:avLst/>
          </a:prstGeom>
          <a:noFill/>
        </p:spPr>
      </p:pic>
      <p:pic>
        <p:nvPicPr>
          <p:cNvPr id="105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3848" y="3789050"/>
            <a:ext cx="720080" cy="971859"/>
          </a:xfrm>
          <a:prstGeom prst="rect">
            <a:avLst/>
          </a:prstGeom>
          <a:noFill/>
        </p:spPr>
      </p:pic>
      <p:pic>
        <p:nvPicPr>
          <p:cNvPr id="1058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07709" y="3789050"/>
            <a:ext cx="1093515" cy="861631"/>
          </a:xfrm>
          <a:prstGeom prst="rect">
            <a:avLst/>
          </a:prstGeom>
          <a:noFill/>
        </p:spPr>
      </p:pic>
      <p:pic>
        <p:nvPicPr>
          <p:cNvPr id="25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5" y="692706"/>
            <a:ext cx="909361" cy="931541"/>
          </a:xfrm>
          <a:prstGeom prst="rect">
            <a:avLst/>
          </a:prstGeom>
          <a:noFill/>
        </p:spPr>
      </p:pic>
      <p:pic>
        <p:nvPicPr>
          <p:cNvPr id="26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6876256" y="3789040"/>
            <a:ext cx="936104" cy="936104"/>
          </a:xfrm>
          <a:prstGeom prst="rect">
            <a:avLst/>
          </a:prstGeom>
          <a:noFill/>
        </p:spPr>
      </p:pic>
      <p:pic>
        <p:nvPicPr>
          <p:cNvPr id="27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8161096" y="692696"/>
            <a:ext cx="982909" cy="936104"/>
          </a:xfrm>
          <a:prstGeom prst="rect">
            <a:avLst/>
          </a:prstGeom>
          <a:noFill/>
        </p:spPr>
      </p:pic>
      <p:pic>
        <p:nvPicPr>
          <p:cNvPr id="28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8135890" y="2780938"/>
            <a:ext cx="1008112" cy="969339"/>
          </a:xfrm>
          <a:prstGeom prst="rect">
            <a:avLst/>
          </a:prstGeom>
          <a:noFill/>
        </p:spPr>
      </p:pic>
      <p:pic>
        <p:nvPicPr>
          <p:cNvPr id="29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5508104" y="1772816"/>
            <a:ext cx="1021204" cy="864096"/>
          </a:xfrm>
          <a:prstGeom prst="rect">
            <a:avLst/>
          </a:prstGeom>
          <a:noFill/>
        </p:spPr>
      </p:pic>
      <p:pic>
        <p:nvPicPr>
          <p:cNvPr id="30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6876256" y="764714"/>
            <a:ext cx="864096" cy="903373"/>
          </a:xfrm>
          <a:prstGeom prst="rect">
            <a:avLst/>
          </a:prstGeom>
          <a:noFill/>
        </p:spPr>
      </p:pic>
      <p:pic>
        <p:nvPicPr>
          <p:cNvPr id="31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5580112" y="3789050"/>
            <a:ext cx="1008112" cy="925817"/>
          </a:xfrm>
          <a:prstGeom prst="rect">
            <a:avLst/>
          </a:prstGeom>
          <a:noFill/>
        </p:spPr>
      </p:pic>
      <p:pic>
        <p:nvPicPr>
          <p:cNvPr id="32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5724128" y="2780928"/>
            <a:ext cx="864096" cy="957512"/>
          </a:xfrm>
          <a:prstGeom prst="rect">
            <a:avLst/>
          </a:prstGeom>
          <a:noFill/>
        </p:spPr>
      </p:pic>
      <p:pic>
        <p:nvPicPr>
          <p:cNvPr id="33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6804253" y="1772816"/>
            <a:ext cx="936104" cy="936104"/>
          </a:xfrm>
          <a:prstGeom prst="rect">
            <a:avLst/>
          </a:prstGeom>
          <a:noFill/>
        </p:spPr>
      </p:pic>
      <p:pic>
        <p:nvPicPr>
          <p:cNvPr id="34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00394" y="1844834"/>
            <a:ext cx="1043608" cy="822307"/>
          </a:xfrm>
          <a:prstGeom prst="rect">
            <a:avLst/>
          </a:prstGeom>
          <a:noFill/>
        </p:spPr>
      </p:pic>
      <p:pic>
        <p:nvPicPr>
          <p:cNvPr id="35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28384" y="3789040"/>
            <a:ext cx="965920" cy="965920"/>
          </a:xfrm>
          <a:prstGeom prst="rect">
            <a:avLst/>
          </a:prstGeom>
          <a:noFill/>
        </p:spPr>
      </p:pic>
      <p:pic>
        <p:nvPicPr>
          <p:cNvPr id="3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6" y="2780938"/>
            <a:ext cx="720080" cy="9718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4283968" cy="4797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5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4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88028" y="0"/>
          <a:ext cx="4355977" cy="4797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6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63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48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5157193"/>
          <a:ext cx="4355976" cy="1512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2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88024" y="5157193"/>
          <a:ext cx="4355976" cy="1512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2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30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3203848" y="2852936"/>
            <a:ext cx="1021204" cy="864096"/>
          </a:xfrm>
          <a:prstGeom prst="rect">
            <a:avLst/>
          </a:prstGeom>
          <a:noFill/>
        </p:spPr>
      </p:pic>
      <p:pic>
        <p:nvPicPr>
          <p:cNvPr id="1032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3203848" y="1772824"/>
            <a:ext cx="936104" cy="900101"/>
          </a:xfrm>
          <a:prstGeom prst="rect">
            <a:avLst/>
          </a:prstGeom>
          <a:noFill/>
        </p:spPr>
      </p:pic>
      <p:pic>
        <p:nvPicPr>
          <p:cNvPr id="1034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755580" y="764704"/>
            <a:ext cx="936104" cy="936104"/>
          </a:xfrm>
          <a:prstGeom prst="rect">
            <a:avLst/>
          </a:prstGeom>
          <a:noFill/>
        </p:spPr>
      </p:pic>
      <p:pic>
        <p:nvPicPr>
          <p:cNvPr id="1036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755576" y="1772824"/>
            <a:ext cx="864096" cy="903373"/>
          </a:xfrm>
          <a:prstGeom prst="rect">
            <a:avLst/>
          </a:prstGeom>
          <a:noFill/>
        </p:spPr>
      </p:pic>
      <p:pic>
        <p:nvPicPr>
          <p:cNvPr id="1038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2051720" y="2780928"/>
            <a:ext cx="982909" cy="936104"/>
          </a:xfrm>
          <a:prstGeom prst="rect">
            <a:avLst/>
          </a:prstGeom>
          <a:noFill/>
        </p:spPr>
      </p:pic>
      <p:pic>
        <p:nvPicPr>
          <p:cNvPr id="1040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3131844" y="3789040"/>
            <a:ext cx="936104" cy="936104"/>
          </a:xfrm>
          <a:prstGeom prst="rect">
            <a:avLst/>
          </a:prstGeom>
          <a:noFill/>
        </p:spPr>
      </p:pic>
      <p:pic>
        <p:nvPicPr>
          <p:cNvPr id="1048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3347864" y="692696"/>
            <a:ext cx="864096" cy="957512"/>
          </a:xfrm>
          <a:prstGeom prst="rect">
            <a:avLst/>
          </a:prstGeom>
          <a:noFill/>
        </p:spPr>
      </p:pic>
      <p:pic>
        <p:nvPicPr>
          <p:cNvPr id="1050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1907708" y="1772824"/>
            <a:ext cx="1008112" cy="925817"/>
          </a:xfrm>
          <a:prstGeom prst="rect">
            <a:avLst/>
          </a:prstGeom>
          <a:noFill/>
        </p:spPr>
      </p:pic>
      <p:pic>
        <p:nvPicPr>
          <p:cNvPr id="1052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80" y="3861056"/>
            <a:ext cx="909361" cy="931541"/>
          </a:xfrm>
          <a:prstGeom prst="rect">
            <a:avLst/>
          </a:prstGeom>
          <a:noFill/>
        </p:spPr>
      </p:pic>
      <p:pic>
        <p:nvPicPr>
          <p:cNvPr id="1054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692696"/>
            <a:ext cx="965920" cy="965920"/>
          </a:xfrm>
          <a:prstGeom prst="rect">
            <a:avLst/>
          </a:prstGeom>
          <a:noFill/>
        </p:spPr>
      </p:pic>
      <p:pic>
        <p:nvPicPr>
          <p:cNvPr id="105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4" y="3789048"/>
            <a:ext cx="720080" cy="971859"/>
          </a:xfrm>
          <a:prstGeom prst="rect">
            <a:avLst/>
          </a:prstGeom>
          <a:noFill/>
        </p:spPr>
      </p:pic>
      <p:pic>
        <p:nvPicPr>
          <p:cNvPr id="1058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80" y="2780936"/>
            <a:ext cx="1093515" cy="861631"/>
          </a:xfrm>
          <a:prstGeom prst="rect">
            <a:avLst/>
          </a:prstGeom>
          <a:noFill/>
        </p:spPr>
      </p:pic>
      <p:pic>
        <p:nvPicPr>
          <p:cNvPr id="25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4" y="692704"/>
            <a:ext cx="909361" cy="931541"/>
          </a:xfrm>
          <a:prstGeom prst="rect">
            <a:avLst/>
          </a:prstGeom>
          <a:noFill/>
        </p:spPr>
      </p:pic>
      <p:pic>
        <p:nvPicPr>
          <p:cNvPr id="26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6948266" y="1772816"/>
            <a:ext cx="936104" cy="936104"/>
          </a:xfrm>
          <a:prstGeom prst="rect">
            <a:avLst/>
          </a:prstGeom>
          <a:noFill/>
        </p:spPr>
      </p:pic>
      <p:pic>
        <p:nvPicPr>
          <p:cNvPr id="27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8028388" y="3861048"/>
            <a:ext cx="982909" cy="936104"/>
          </a:xfrm>
          <a:prstGeom prst="rect">
            <a:avLst/>
          </a:prstGeom>
          <a:noFill/>
        </p:spPr>
      </p:pic>
      <p:pic>
        <p:nvPicPr>
          <p:cNvPr id="28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5580112" y="1770054"/>
            <a:ext cx="936104" cy="900101"/>
          </a:xfrm>
          <a:prstGeom prst="rect">
            <a:avLst/>
          </a:prstGeom>
          <a:noFill/>
        </p:spPr>
      </p:pic>
      <p:pic>
        <p:nvPicPr>
          <p:cNvPr id="29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5580112" y="2780928"/>
            <a:ext cx="1021204" cy="864096"/>
          </a:xfrm>
          <a:prstGeom prst="rect">
            <a:avLst/>
          </a:prstGeom>
          <a:noFill/>
        </p:spPr>
      </p:pic>
      <p:pic>
        <p:nvPicPr>
          <p:cNvPr id="30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8100392" y="2852944"/>
            <a:ext cx="864096" cy="903373"/>
          </a:xfrm>
          <a:prstGeom prst="rect">
            <a:avLst/>
          </a:prstGeom>
          <a:noFill/>
        </p:spPr>
      </p:pic>
      <p:pic>
        <p:nvPicPr>
          <p:cNvPr id="31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6804250" y="764712"/>
            <a:ext cx="1008112" cy="925817"/>
          </a:xfrm>
          <a:prstGeom prst="rect">
            <a:avLst/>
          </a:prstGeom>
          <a:noFill/>
        </p:spPr>
      </p:pic>
      <p:pic>
        <p:nvPicPr>
          <p:cNvPr id="32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5652120" y="3789040"/>
            <a:ext cx="864096" cy="957512"/>
          </a:xfrm>
          <a:prstGeom prst="rect">
            <a:avLst/>
          </a:prstGeom>
          <a:noFill/>
        </p:spPr>
      </p:pic>
      <p:pic>
        <p:nvPicPr>
          <p:cNvPr id="33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6804252" y="3789040"/>
            <a:ext cx="936104" cy="936104"/>
          </a:xfrm>
          <a:prstGeom prst="rect">
            <a:avLst/>
          </a:prstGeom>
          <a:noFill/>
        </p:spPr>
      </p:pic>
      <p:pic>
        <p:nvPicPr>
          <p:cNvPr id="34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00394" y="1844832"/>
            <a:ext cx="1043608" cy="822307"/>
          </a:xfrm>
          <a:prstGeom prst="rect">
            <a:avLst/>
          </a:prstGeom>
          <a:noFill/>
        </p:spPr>
      </p:pic>
      <p:pic>
        <p:nvPicPr>
          <p:cNvPr id="35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50" y="2780928"/>
            <a:ext cx="965920" cy="965920"/>
          </a:xfrm>
          <a:prstGeom prst="rect">
            <a:avLst/>
          </a:prstGeom>
          <a:noFill/>
        </p:spPr>
      </p:pic>
      <p:pic>
        <p:nvPicPr>
          <p:cNvPr id="3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72400" y="692704"/>
            <a:ext cx="720080" cy="9718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1" y="1"/>
          <a:ext cx="4306125" cy="5013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8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6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22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452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452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4522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733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704938" y="-1"/>
          <a:ext cx="4439061" cy="5020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8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9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14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771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53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532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>
                          <a:latin typeface="Arial Black" pitchFamily="34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532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latin typeface="Arial Black" pitchFamily="34" charset="0"/>
                        </a:rPr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3176152" y="620688"/>
            <a:ext cx="1021204" cy="864096"/>
          </a:xfrm>
          <a:prstGeom prst="rect">
            <a:avLst/>
          </a:prstGeom>
          <a:noFill/>
        </p:spPr>
      </p:pic>
      <p:pic>
        <p:nvPicPr>
          <p:cNvPr id="5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9741" y="692696"/>
            <a:ext cx="965920" cy="965920"/>
          </a:xfrm>
          <a:prstGeom prst="rect">
            <a:avLst/>
          </a:prstGeom>
          <a:noFill/>
        </p:spPr>
      </p:pic>
      <p:pic>
        <p:nvPicPr>
          <p:cNvPr id="6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2112650" y="692696"/>
            <a:ext cx="982909" cy="936104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5345114"/>
          <a:ext cx="4355976" cy="1512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2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771407" y="5339038"/>
          <a:ext cx="4372592" cy="15189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398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80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1979712" y="1844824"/>
            <a:ext cx="936104" cy="900101"/>
          </a:xfrm>
          <a:prstGeom prst="rect">
            <a:avLst/>
          </a:prstGeom>
          <a:noFill/>
        </p:spPr>
      </p:pic>
      <p:pic>
        <p:nvPicPr>
          <p:cNvPr id="10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4" cstate="print"/>
          <a:srcRect l="15522" t="10280" r="20665" b="5426"/>
          <a:stretch>
            <a:fillRect/>
          </a:stretch>
        </p:blipFill>
        <p:spPr bwMode="auto">
          <a:xfrm>
            <a:off x="971600" y="1772816"/>
            <a:ext cx="864096" cy="957512"/>
          </a:xfrm>
          <a:prstGeom prst="rect">
            <a:avLst/>
          </a:prstGeom>
          <a:noFill/>
        </p:spPr>
      </p:pic>
      <p:pic>
        <p:nvPicPr>
          <p:cNvPr id="11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3203848" y="1844824"/>
            <a:ext cx="864096" cy="903373"/>
          </a:xfrm>
          <a:prstGeom prst="rect">
            <a:avLst/>
          </a:prstGeom>
          <a:noFill/>
        </p:spPr>
      </p:pic>
      <p:pic>
        <p:nvPicPr>
          <p:cNvPr id="12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2051720" y="2924944"/>
            <a:ext cx="936104" cy="936104"/>
          </a:xfrm>
          <a:prstGeom prst="rect">
            <a:avLst/>
          </a:prstGeom>
          <a:noFill/>
        </p:spPr>
      </p:pic>
      <p:pic>
        <p:nvPicPr>
          <p:cNvPr id="13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924944"/>
            <a:ext cx="720080" cy="971859"/>
          </a:xfrm>
          <a:prstGeom prst="rect">
            <a:avLst/>
          </a:prstGeom>
          <a:noFill/>
        </p:spPr>
      </p:pic>
      <p:pic>
        <p:nvPicPr>
          <p:cNvPr id="14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2924944"/>
            <a:ext cx="909361" cy="931541"/>
          </a:xfrm>
          <a:prstGeom prst="rect">
            <a:avLst/>
          </a:prstGeom>
          <a:noFill/>
        </p:spPr>
      </p:pic>
      <p:pic>
        <p:nvPicPr>
          <p:cNvPr id="15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4005064"/>
            <a:ext cx="1093515" cy="861631"/>
          </a:xfrm>
          <a:prstGeom prst="rect">
            <a:avLst/>
          </a:prstGeom>
          <a:noFill/>
        </p:spPr>
      </p:pic>
      <p:pic>
        <p:nvPicPr>
          <p:cNvPr id="16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6732240" y="2852936"/>
            <a:ext cx="1021204" cy="864096"/>
          </a:xfrm>
          <a:prstGeom prst="rect">
            <a:avLst/>
          </a:prstGeom>
          <a:noFill/>
        </p:spPr>
      </p:pic>
      <p:pic>
        <p:nvPicPr>
          <p:cNvPr id="17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8" cstate="print"/>
          <a:srcRect l="8431" t="11804" r="8942" b="12314"/>
          <a:stretch>
            <a:fillRect/>
          </a:stretch>
        </p:blipFill>
        <p:spPr bwMode="auto">
          <a:xfrm>
            <a:off x="5580112" y="4077072"/>
            <a:ext cx="936104" cy="859687"/>
          </a:xfrm>
          <a:prstGeom prst="rect">
            <a:avLst/>
          </a:prstGeom>
          <a:noFill/>
        </p:spPr>
      </p:pic>
      <p:pic>
        <p:nvPicPr>
          <p:cNvPr id="18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827584" y="4005064"/>
            <a:ext cx="936104" cy="936104"/>
          </a:xfrm>
          <a:prstGeom prst="rect">
            <a:avLst/>
          </a:prstGeom>
          <a:noFill/>
        </p:spPr>
      </p:pic>
      <p:pic>
        <p:nvPicPr>
          <p:cNvPr id="19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8028384" y="4005064"/>
            <a:ext cx="936104" cy="900101"/>
          </a:xfrm>
          <a:prstGeom prst="rect">
            <a:avLst/>
          </a:prstGeom>
          <a:noFill/>
        </p:spPr>
      </p:pic>
      <p:pic>
        <p:nvPicPr>
          <p:cNvPr id="20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4" cstate="print"/>
          <a:srcRect l="15522" t="10280" r="20665" b="5426"/>
          <a:stretch>
            <a:fillRect/>
          </a:stretch>
        </p:blipFill>
        <p:spPr bwMode="auto">
          <a:xfrm>
            <a:off x="6876256" y="4005064"/>
            <a:ext cx="864096" cy="957512"/>
          </a:xfrm>
          <a:prstGeom prst="rect">
            <a:avLst/>
          </a:prstGeom>
          <a:noFill/>
        </p:spPr>
      </p:pic>
      <p:pic>
        <p:nvPicPr>
          <p:cNvPr id="21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28384" y="620688"/>
            <a:ext cx="909361" cy="931541"/>
          </a:xfrm>
          <a:prstGeom prst="rect">
            <a:avLst/>
          </a:prstGeom>
          <a:noFill/>
        </p:spPr>
      </p:pic>
      <p:pic>
        <p:nvPicPr>
          <p:cNvPr id="22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8" cstate="print"/>
          <a:srcRect l="8431" t="11804" r="8942" b="12314"/>
          <a:stretch>
            <a:fillRect/>
          </a:stretch>
        </p:blipFill>
        <p:spPr bwMode="auto">
          <a:xfrm>
            <a:off x="3203848" y="4005064"/>
            <a:ext cx="936104" cy="859687"/>
          </a:xfrm>
          <a:prstGeom prst="rect">
            <a:avLst/>
          </a:prstGeom>
          <a:noFill/>
        </p:spPr>
      </p:pic>
      <p:pic>
        <p:nvPicPr>
          <p:cNvPr id="23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5580112" y="1772816"/>
            <a:ext cx="982909" cy="936104"/>
          </a:xfrm>
          <a:prstGeom prst="rect">
            <a:avLst/>
          </a:prstGeom>
          <a:noFill/>
        </p:spPr>
      </p:pic>
      <p:pic>
        <p:nvPicPr>
          <p:cNvPr id="24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8100392" y="2924944"/>
            <a:ext cx="864096" cy="903373"/>
          </a:xfrm>
          <a:prstGeom prst="rect">
            <a:avLst/>
          </a:prstGeom>
          <a:noFill/>
        </p:spPr>
      </p:pic>
      <p:pic>
        <p:nvPicPr>
          <p:cNvPr id="25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692696"/>
            <a:ext cx="666727" cy="899851"/>
          </a:xfrm>
          <a:prstGeom prst="rect">
            <a:avLst/>
          </a:prstGeom>
          <a:noFill/>
        </p:spPr>
      </p:pic>
      <p:pic>
        <p:nvPicPr>
          <p:cNvPr id="26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5652120" y="620688"/>
            <a:ext cx="936104" cy="936104"/>
          </a:xfrm>
          <a:prstGeom prst="rect">
            <a:avLst/>
          </a:prstGeom>
          <a:noFill/>
        </p:spPr>
      </p:pic>
      <p:pic>
        <p:nvPicPr>
          <p:cNvPr id="27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852936"/>
            <a:ext cx="965920" cy="965920"/>
          </a:xfrm>
          <a:prstGeom prst="rect">
            <a:avLst/>
          </a:prstGeom>
          <a:noFill/>
        </p:spPr>
      </p:pic>
      <p:pic>
        <p:nvPicPr>
          <p:cNvPr id="28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50485" y="1772816"/>
            <a:ext cx="1093515" cy="861631"/>
          </a:xfrm>
          <a:prstGeom prst="rect">
            <a:avLst/>
          </a:prstGeom>
          <a:noFill/>
        </p:spPr>
      </p:pic>
      <p:pic>
        <p:nvPicPr>
          <p:cNvPr id="29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6876256" y="1772816"/>
            <a:ext cx="936104" cy="936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3618596" cy="4122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7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30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2483768" y="2132856"/>
            <a:ext cx="1021204" cy="864096"/>
          </a:xfrm>
          <a:prstGeom prst="rect">
            <a:avLst/>
          </a:prstGeom>
          <a:noFill/>
        </p:spPr>
      </p:pic>
      <p:pic>
        <p:nvPicPr>
          <p:cNvPr id="1032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2555776" y="1052742"/>
            <a:ext cx="936104" cy="900101"/>
          </a:xfrm>
          <a:prstGeom prst="rect">
            <a:avLst/>
          </a:prstGeom>
          <a:noFill/>
        </p:spPr>
      </p:pic>
      <p:pic>
        <p:nvPicPr>
          <p:cNvPr id="1034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179512" y="0"/>
            <a:ext cx="936104" cy="936104"/>
          </a:xfrm>
          <a:prstGeom prst="rect">
            <a:avLst/>
          </a:prstGeom>
          <a:noFill/>
        </p:spPr>
      </p:pic>
      <p:pic>
        <p:nvPicPr>
          <p:cNvPr id="1036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251520" y="1124750"/>
            <a:ext cx="864096" cy="903373"/>
          </a:xfrm>
          <a:prstGeom prst="rect">
            <a:avLst/>
          </a:prstGeom>
          <a:noFill/>
        </p:spPr>
      </p:pic>
      <p:pic>
        <p:nvPicPr>
          <p:cNvPr id="1038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1331643" y="2132856"/>
            <a:ext cx="982909" cy="936104"/>
          </a:xfrm>
          <a:prstGeom prst="rect">
            <a:avLst/>
          </a:prstGeom>
          <a:noFill/>
        </p:spPr>
      </p:pic>
      <p:pic>
        <p:nvPicPr>
          <p:cNvPr id="1040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2483771" y="3140968"/>
            <a:ext cx="936104" cy="936104"/>
          </a:xfrm>
          <a:prstGeom prst="rect">
            <a:avLst/>
          </a:prstGeom>
          <a:noFill/>
        </p:spPr>
      </p:pic>
      <p:pic>
        <p:nvPicPr>
          <p:cNvPr id="1048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2699792" y="0"/>
            <a:ext cx="864096" cy="957512"/>
          </a:xfrm>
          <a:prstGeom prst="rect">
            <a:avLst/>
          </a:prstGeom>
          <a:noFill/>
        </p:spPr>
      </p:pic>
      <p:pic>
        <p:nvPicPr>
          <p:cNvPr id="1050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1331640" y="1124750"/>
            <a:ext cx="1008112" cy="925817"/>
          </a:xfrm>
          <a:prstGeom prst="rect">
            <a:avLst/>
          </a:prstGeom>
          <a:noFill/>
        </p:spPr>
      </p:pic>
      <p:pic>
        <p:nvPicPr>
          <p:cNvPr id="1052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5" y="3140972"/>
            <a:ext cx="909361" cy="931541"/>
          </a:xfrm>
          <a:prstGeom prst="rect">
            <a:avLst/>
          </a:prstGeom>
          <a:noFill/>
        </p:spPr>
      </p:pic>
      <p:pic>
        <p:nvPicPr>
          <p:cNvPr id="1054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0"/>
            <a:ext cx="965920" cy="965920"/>
          </a:xfrm>
          <a:prstGeom prst="rect">
            <a:avLst/>
          </a:prstGeom>
          <a:noFill/>
        </p:spPr>
      </p:pic>
      <p:pic>
        <p:nvPicPr>
          <p:cNvPr id="105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03651" y="3140974"/>
            <a:ext cx="720080" cy="971859"/>
          </a:xfrm>
          <a:prstGeom prst="rect">
            <a:avLst/>
          </a:prstGeom>
          <a:noFill/>
        </p:spPr>
      </p:pic>
      <p:pic>
        <p:nvPicPr>
          <p:cNvPr id="1058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" y="2132862"/>
            <a:ext cx="1093515" cy="861631"/>
          </a:xfrm>
          <a:prstGeom prst="rect">
            <a:avLst/>
          </a:prstGeom>
          <a:noFill/>
        </p:spPr>
      </p:pic>
      <p:pic>
        <p:nvPicPr>
          <p:cNvPr id="25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7" y="2"/>
            <a:ext cx="909361" cy="931541"/>
          </a:xfrm>
          <a:prstGeom prst="rect">
            <a:avLst/>
          </a:prstGeom>
          <a:noFill/>
        </p:spPr>
      </p:pic>
      <p:pic>
        <p:nvPicPr>
          <p:cNvPr id="26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5076059" y="0"/>
            <a:ext cx="936104" cy="936104"/>
          </a:xfrm>
          <a:prstGeom prst="rect">
            <a:avLst/>
          </a:prstGeom>
          <a:noFill/>
        </p:spPr>
      </p:pic>
      <p:pic>
        <p:nvPicPr>
          <p:cNvPr id="27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6228186" y="3140968"/>
            <a:ext cx="982909" cy="936104"/>
          </a:xfrm>
          <a:prstGeom prst="rect">
            <a:avLst/>
          </a:prstGeom>
          <a:noFill/>
        </p:spPr>
      </p:pic>
      <p:pic>
        <p:nvPicPr>
          <p:cNvPr id="28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6300194" y="1124750"/>
            <a:ext cx="936104" cy="900101"/>
          </a:xfrm>
          <a:prstGeom prst="rect">
            <a:avLst/>
          </a:prstGeom>
          <a:noFill/>
        </p:spPr>
      </p:pic>
      <p:pic>
        <p:nvPicPr>
          <p:cNvPr id="29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3851920" y="3212976"/>
            <a:ext cx="1021204" cy="864096"/>
          </a:xfrm>
          <a:prstGeom prst="rect">
            <a:avLst/>
          </a:prstGeom>
          <a:noFill/>
        </p:spPr>
      </p:pic>
      <p:pic>
        <p:nvPicPr>
          <p:cNvPr id="30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5076056" y="3140974"/>
            <a:ext cx="864096" cy="903373"/>
          </a:xfrm>
          <a:prstGeom prst="rect">
            <a:avLst/>
          </a:prstGeom>
          <a:noFill/>
        </p:spPr>
      </p:pic>
      <p:pic>
        <p:nvPicPr>
          <p:cNvPr id="31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4" cstate="print"/>
          <a:srcRect l="8431" t="11804" r="8942" b="12314"/>
          <a:stretch>
            <a:fillRect/>
          </a:stretch>
        </p:blipFill>
        <p:spPr bwMode="auto">
          <a:xfrm>
            <a:off x="3779914" y="2"/>
            <a:ext cx="1008112" cy="925817"/>
          </a:xfrm>
          <a:prstGeom prst="rect">
            <a:avLst/>
          </a:prstGeom>
          <a:noFill/>
        </p:spPr>
      </p:pic>
      <p:pic>
        <p:nvPicPr>
          <p:cNvPr id="32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3851920" y="1052736"/>
            <a:ext cx="864096" cy="957512"/>
          </a:xfrm>
          <a:prstGeom prst="rect">
            <a:avLst/>
          </a:prstGeom>
          <a:noFill/>
        </p:spPr>
      </p:pic>
      <p:pic>
        <p:nvPicPr>
          <p:cNvPr id="33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3779915" y="2132856"/>
            <a:ext cx="936104" cy="936104"/>
          </a:xfrm>
          <a:prstGeom prst="rect">
            <a:avLst/>
          </a:prstGeom>
          <a:noFill/>
        </p:spPr>
      </p:pic>
      <p:pic>
        <p:nvPicPr>
          <p:cNvPr id="34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7" y="2132862"/>
            <a:ext cx="1043608" cy="822307"/>
          </a:xfrm>
          <a:prstGeom prst="rect">
            <a:avLst/>
          </a:prstGeom>
          <a:noFill/>
        </p:spPr>
      </p:pic>
      <p:pic>
        <p:nvPicPr>
          <p:cNvPr id="35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7" y="2132856"/>
            <a:ext cx="965920" cy="965920"/>
          </a:xfrm>
          <a:prstGeom prst="rect">
            <a:avLst/>
          </a:prstGeom>
          <a:noFill/>
        </p:spPr>
      </p:pic>
      <p:pic>
        <p:nvPicPr>
          <p:cNvPr id="36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052742"/>
            <a:ext cx="720080" cy="971859"/>
          </a:xfrm>
          <a:prstGeom prst="rect">
            <a:avLst/>
          </a:prstGeom>
          <a:noFill/>
        </p:spPr>
      </p:pic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3707904" y="0"/>
          <a:ext cx="3618596" cy="4122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7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5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179512" y="4293096"/>
          <a:ext cx="3456384" cy="2088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3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3635897" y="4293096"/>
          <a:ext cx="3600400" cy="2088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7380313" y="0"/>
          <a:ext cx="1080120" cy="2060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04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4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7380312" y="2132856"/>
          <a:ext cx="1080120" cy="3132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Таблица 46"/>
          <p:cNvGraphicFramePr>
            <a:graphicFrameLocks noGrp="1"/>
          </p:cNvGraphicFramePr>
          <p:nvPr/>
        </p:nvGraphicFramePr>
        <p:xfrm>
          <a:off x="7380312" y="5301208"/>
          <a:ext cx="1080120" cy="1030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04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8" name="Picture 10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8828" t="1985" r="3641" b="58313"/>
          <a:stretch>
            <a:fillRect/>
          </a:stretch>
        </p:blipFill>
        <p:spPr bwMode="auto">
          <a:xfrm>
            <a:off x="7452323" y="0"/>
            <a:ext cx="936104" cy="936104"/>
          </a:xfrm>
          <a:prstGeom prst="rect">
            <a:avLst/>
          </a:prstGeom>
          <a:noFill/>
        </p:spPr>
      </p:pic>
      <p:pic>
        <p:nvPicPr>
          <p:cNvPr id="50" name="Picture 30" descr="https://thumbs.dreamstime.com/b/%D1%81%D0%B2%D0%B5%D0%B6%D0%B8%D0%B9-%D0%B8%D0%B7%D0%BE-%D0%B8%D1%80%D0%BE%D0%B2%D0%B0%D0%BD%D0%BD%D1%8B%D0%B5-%D1%86%D0%B2%D0%B5%D1%82%D0%BE%D0%BA-%D0%B8-%D0%B8%D1%81%D1%82-%D0%B2%D0%B5%D1%82%D0%B2%D0%B8-%D0%B8%D0%BF%D1%8B-%D0%B8-%D1%8E%D1%81%D1%82%D1%80%D0%B0%D1%86%D0%B8%D1%8F-%D0%B0%D0%BA%D0%B2%D0%B0%D1%80%D0%B5-%D0%B8-823019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2" y="2204864"/>
            <a:ext cx="965920" cy="965920"/>
          </a:xfrm>
          <a:prstGeom prst="rect">
            <a:avLst/>
          </a:prstGeom>
          <a:noFill/>
        </p:spPr>
      </p:pic>
      <p:pic>
        <p:nvPicPr>
          <p:cNvPr id="51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7452320" y="3212976"/>
            <a:ext cx="864096" cy="957512"/>
          </a:xfrm>
          <a:prstGeom prst="rect">
            <a:avLst/>
          </a:prstGeom>
          <a:noFill/>
        </p:spPr>
      </p:pic>
      <p:pic>
        <p:nvPicPr>
          <p:cNvPr id="52" name="Picture 12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83" t="49569" r="69309" b="9713"/>
          <a:stretch>
            <a:fillRect/>
          </a:stretch>
        </p:blipFill>
        <p:spPr bwMode="auto">
          <a:xfrm>
            <a:off x="7452320" y="1124750"/>
            <a:ext cx="864096" cy="903373"/>
          </a:xfrm>
          <a:prstGeom prst="rect">
            <a:avLst/>
          </a:prstGeom>
          <a:noFill/>
        </p:spPr>
      </p:pic>
      <p:pic>
        <p:nvPicPr>
          <p:cNvPr id="53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10" cstate="print"/>
          <a:srcRect l="8431" t="11804" r="8942" b="12314"/>
          <a:stretch>
            <a:fillRect/>
          </a:stretch>
        </p:blipFill>
        <p:spPr bwMode="auto">
          <a:xfrm>
            <a:off x="7452323" y="5439352"/>
            <a:ext cx="936104" cy="859687"/>
          </a:xfrm>
          <a:prstGeom prst="rect">
            <a:avLst/>
          </a:prstGeom>
          <a:noFill/>
        </p:spPr>
      </p:pic>
      <p:pic>
        <p:nvPicPr>
          <p:cNvPr id="54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7452323" y="4293102"/>
            <a:ext cx="936104" cy="900101"/>
          </a:xfrm>
          <a:prstGeom prst="rect">
            <a:avLst/>
          </a:prstGeom>
          <a:noFill/>
        </p:spPr>
      </p:pic>
      <p:pic>
        <p:nvPicPr>
          <p:cNvPr id="55" name="Picture 34" descr="https://crosti.ru/patterns/00/09/c9/084550a437/picture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1521" y="4432397"/>
            <a:ext cx="1008112" cy="794338"/>
          </a:xfrm>
          <a:prstGeom prst="rect">
            <a:avLst/>
          </a:prstGeom>
          <a:noFill/>
        </p:spPr>
      </p:pic>
      <p:pic>
        <p:nvPicPr>
          <p:cNvPr id="56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1475657" y="4337672"/>
            <a:ext cx="936104" cy="891528"/>
          </a:xfrm>
          <a:prstGeom prst="rect">
            <a:avLst/>
          </a:prstGeom>
          <a:noFill/>
        </p:spPr>
      </p:pic>
      <p:pic>
        <p:nvPicPr>
          <p:cNvPr id="57" name="Picture 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t="3571" r="67804" b="57143"/>
          <a:stretch>
            <a:fillRect/>
          </a:stretch>
        </p:blipFill>
        <p:spPr bwMode="auto">
          <a:xfrm>
            <a:off x="2555776" y="4365104"/>
            <a:ext cx="1021204" cy="864096"/>
          </a:xfrm>
          <a:prstGeom prst="rect">
            <a:avLst/>
          </a:prstGeom>
          <a:noFill/>
        </p:spPr>
      </p:pic>
      <p:pic>
        <p:nvPicPr>
          <p:cNvPr id="58" name="Picture 28" descr="https://sun9-10.userapi.com/impf/_ApEa34qUWmHjHowdkYSH6Ba-uhWenP5YplgSA/68tJZTklxHo.jpg?size=410x420&amp;quality=96&amp;sign=cea2ae4bf6ed06427dd5dd44b6455cb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7" y="5373222"/>
            <a:ext cx="909361" cy="931541"/>
          </a:xfrm>
          <a:prstGeom prst="rect">
            <a:avLst/>
          </a:prstGeom>
          <a:noFill/>
        </p:spPr>
      </p:pic>
      <p:pic>
        <p:nvPicPr>
          <p:cNvPr id="59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9" y="5445230"/>
            <a:ext cx="666727" cy="899851"/>
          </a:xfrm>
          <a:prstGeom prst="rect">
            <a:avLst/>
          </a:prstGeom>
          <a:noFill/>
        </p:spPr>
      </p:pic>
      <p:pic>
        <p:nvPicPr>
          <p:cNvPr id="60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1403651" y="5445224"/>
            <a:ext cx="936104" cy="936104"/>
          </a:xfrm>
          <a:prstGeom prst="rect">
            <a:avLst/>
          </a:prstGeom>
          <a:noFill/>
        </p:spPr>
      </p:pic>
      <p:pic>
        <p:nvPicPr>
          <p:cNvPr id="61" name="Picture 32" descr="https://recepty.bg/upl_pict/2010/1319697777_n8jhE_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3" y="4365110"/>
            <a:ext cx="666727" cy="899851"/>
          </a:xfrm>
          <a:prstGeom prst="rect">
            <a:avLst/>
          </a:prstGeom>
          <a:noFill/>
        </p:spPr>
      </p:pic>
      <p:pic>
        <p:nvPicPr>
          <p:cNvPr id="62" name="Picture 16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69010" t="49427" r="3670" b="11176"/>
          <a:stretch>
            <a:fillRect/>
          </a:stretch>
        </p:blipFill>
        <p:spPr bwMode="auto">
          <a:xfrm>
            <a:off x="3779915" y="5373216"/>
            <a:ext cx="936104" cy="936104"/>
          </a:xfrm>
          <a:prstGeom prst="rect">
            <a:avLst/>
          </a:prstGeom>
          <a:noFill/>
        </p:spPr>
      </p:pic>
      <p:pic>
        <p:nvPicPr>
          <p:cNvPr id="63" name="Picture 14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6000" t="49627" r="35092" b="10671"/>
          <a:stretch>
            <a:fillRect/>
          </a:stretch>
        </p:blipFill>
        <p:spPr bwMode="auto">
          <a:xfrm>
            <a:off x="5004050" y="4337672"/>
            <a:ext cx="936104" cy="891528"/>
          </a:xfrm>
          <a:prstGeom prst="rect">
            <a:avLst/>
          </a:prstGeom>
          <a:noFill/>
        </p:spPr>
      </p:pic>
      <p:pic>
        <p:nvPicPr>
          <p:cNvPr id="64" name="Picture 24" descr="https://mister-blister.com/wp-content/uploads/Posts/Profilaktika/kashtan380293820-min-2048x1718.jpg"/>
          <p:cNvPicPr>
            <a:picLocks noChangeAspect="1" noChangeArrowheads="1"/>
          </p:cNvPicPr>
          <p:nvPr/>
        </p:nvPicPr>
        <p:blipFill>
          <a:blip r:embed="rId3" cstate="print"/>
          <a:srcRect l="15522" t="10280" r="20665" b="5426"/>
          <a:stretch>
            <a:fillRect/>
          </a:stretch>
        </p:blipFill>
        <p:spPr bwMode="auto">
          <a:xfrm>
            <a:off x="6228184" y="4365104"/>
            <a:ext cx="864096" cy="957512"/>
          </a:xfrm>
          <a:prstGeom prst="rect">
            <a:avLst/>
          </a:prstGeom>
          <a:noFill/>
        </p:spPr>
      </p:pic>
      <p:pic>
        <p:nvPicPr>
          <p:cNvPr id="65" name="Picture 26" descr="https://image.freepik.com/free-vector/illustration-of-red-apple_53876-2686.jpg"/>
          <p:cNvPicPr>
            <a:picLocks noChangeAspect="1" noChangeArrowheads="1"/>
          </p:cNvPicPr>
          <p:nvPr/>
        </p:nvPicPr>
        <p:blipFill>
          <a:blip r:embed="rId10" cstate="print"/>
          <a:srcRect l="8431" t="11804" r="8942" b="12314"/>
          <a:stretch>
            <a:fillRect/>
          </a:stretch>
        </p:blipFill>
        <p:spPr bwMode="auto">
          <a:xfrm>
            <a:off x="6156179" y="5445230"/>
            <a:ext cx="936104" cy="859687"/>
          </a:xfrm>
          <a:prstGeom prst="rect">
            <a:avLst/>
          </a:prstGeom>
          <a:noFill/>
        </p:spPr>
      </p:pic>
      <p:pic>
        <p:nvPicPr>
          <p:cNvPr id="66" name="Picture 8" descr="https://i.pinimg.com/originals/09/b5/8b/09b58b3374416f64413c1febc39f960d.jpg"/>
          <p:cNvPicPr>
            <a:picLocks noChangeAspect="1" noChangeArrowheads="1"/>
          </p:cNvPicPr>
          <p:nvPr/>
        </p:nvPicPr>
        <p:blipFill>
          <a:blip r:embed="rId2" cstate="print"/>
          <a:srcRect l="35244" t="1639" r="35197" b="57374"/>
          <a:stretch>
            <a:fillRect/>
          </a:stretch>
        </p:blipFill>
        <p:spPr bwMode="auto">
          <a:xfrm>
            <a:off x="5004050" y="5445230"/>
            <a:ext cx="936104" cy="900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628800"/>
          <a:ext cx="4505532" cy="165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185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771407" y="4"/>
          <a:ext cx="4372592" cy="1470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50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267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3"/>
          <a:ext cx="4505532" cy="1556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62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164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71407" y="1628800"/>
          <a:ext cx="4372592" cy="165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09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94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3356992"/>
          <a:ext cx="4505532" cy="1728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819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9995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5301212"/>
          <a:ext cx="4505532" cy="1556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62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164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771407" y="3356992"/>
          <a:ext cx="4372592" cy="1728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30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8889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771407" y="5229200"/>
          <a:ext cx="4372592" cy="16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713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А3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Г2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Б1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Arial Black" pitchFamily="34" charset="0"/>
                        </a:rPr>
                        <a:t>В1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1663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324</Words>
  <Application>Microsoft Office PowerPoint</Application>
  <PresentationFormat>Экран (4:3)</PresentationFormat>
  <Paragraphs>113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Times New Roman</vt:lpstr>
      <vt:lpstr>Тема Office</vt:lpstr>
      <vt:lpstr>Дидактическая игра «Найди картинку по адресу»</vt:lpstr>
      <vt:lpstr>Д/и «Найди картинку по адресу»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</dc:creator>
  <cp:lastModifiedBy>Сокол МБДОУ</cp:lastModifiedBy>
  <cp:revision>6</cp:revision>
  <dcterms:created xsi:type="dcterms:W3CDTF">2021-08-31T12:47:05Z</dcterms:created>
  <dcterms:modified xsi:type="dcterms:W3CDTF">2025-01-27T07:40:57Z</dcterms:modified>
</cp:coreProperties>
</file>