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9"/>
  </p:handoutMasterIdLst>
  <p:sldIdLst>
    <p:sldId id="261" r:id="rId2"/>
    <p:sldId id="262" r:id="rId3"/>
    <p:sldId id="256" r:id="rId4"/>
    <p:sldId id="257" r:id="rId5"/>
    <p:sldId id="260" r:id="rId6"/>
    <p:sldId id="258" r:id="rId7"/>
    <p:sldId id="259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245DC2-3895-42D7-9EFA-0901F33C42FF}" type="datetimeFigureOut">
              <a:rPr lang="ru-RU" smtClean="0"/>
              <a:t>27.01.2025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6387FC-0DFC-4774-927F-861DCCC5BA82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3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1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27.01.2025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27.01.2025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7306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6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27.01.2025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6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6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5.jpeg"/><Relationship Id="rId7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6.jpeg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908720"/>
            <a:ext cx="7772400" cy="2592288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dirty="0">
                <a:solidFill>
                  <a:schemeClr val="bg1"/>
                </a:solidFill>
                <a:latin typeface="Arial Black" pitchFamily="34" charset="0"/>
              </a:rPr>
              <a:t>Дидактическая игра «Найди картинку по адресу»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436096" y="5157192"/>
            <a:ext cx="3488432" cy="1201688"/>
          </a:xfrm>
        </p:spPr>
        <p:txBody>
          <a:bodyPr>
            <a:noAutofit/>
          </a:bodyPr>
          <a:lstStyle/>
          <a:p>
            <a:pPr algn="r"/>
            <a:endParaRPr lang="ru-RU" sz="2000" b="1" i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dirty="0">
                <a:latin typeface="Arial Black" pitchFamily="34" charset="0"/>
              </a:rPr>
              <a:t>Д/и «Найди картинку по адресу»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484784"/>
            <a:ext cx="8229600" cy="5256584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Возрастной диапазон: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игра рассчитана на детей старшего дошкольного возраста.</a:t>
            </a:r>
          </a:p>
          <a:p>
            <a:pPr algn="just">
              <a:buNone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Цель игры: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Научить детей ориентироваться на плоскости листа, учитывая заданные параметры, закрепить знания по лексической теме «Деревья и кустарники», «Грибы».</a:t>
            </a:r>
          </a:p>
          <a:p>
            <a:pPr algn="just">
              <a:buNone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pPr algn="just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Закрепить умение определять картинку при двух заданных параметрах: буквы и цифры.</a:t>
            </a:r>
          </a:p>
          <a:p>
            <a:pPr algn="just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Упражнять в ориентировке на листе бумаги, умении соединить две линии в одну точку.</a:t>
            </a:r>
          </a:p>
          <a:p>
            <a:pPr algn="just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Закрепить знания по лексическим темам «Деревья и кустарники», «Грибы». Учить называть деревья по его плоду.</a:t>
            </a:r>
          </a:p>
          <a:p>
            <a:pPr algn="just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Развивать внимание, логическое мышление и память.</a:t>
            </a:r>
          </a:p>
          <a:p>
            <a:pPr algn="just">
              <a:buNone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Оборудование: 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игровые поля, карточки с адресами, набор картинок деревья и грибы.</a:t>
            </a:r>
          </a:p>
          <a:p>
            <a:pPr>
              <a:buNone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Задание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: найти картинку по его адресу (букве и цифре) или адрес определенной картинки.</a:t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Ход игры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>
              <a:buNone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Вариант 1:</a:t>
            </a:r>
          </a:p>
          <a:p>
            <a:pPr>
              <a:buNone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Детям раздают игровое поле и карточку с адресами, разрезанные маленькие картинки. Дается задание – по адресу найти картинку на игровом поле, затем найди разрезную картинку и положить на карточку под нужный адрес. Рассказать название выбранных деревьев или грибов.</a:t>
            </a:r>
          </a:p>
          <a:p>
            <a:pPr>
              <a:buNone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Вариант 2:</a:t>
            </a:r>
          </a:p>
          <a:p>
            <a:pPr>
              <a:buNone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Детям раздаются игровые поля, а водящий из мешочка достает карточки. Нужно найти адрес именно той картинки, какую показывает игрокам водящий и назвать его. </a:t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0"/>
          <a:ext cx="4283968" cy="479715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653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075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344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7659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7487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>
                          <a:latin typeface="Arial Black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>
                          <a:latin typeface="Arial Black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>
                          <a:latin typeface="Arial Black" pitchFamily="34" charset="0"/>
                        </a:rPr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30568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>
                          <a:latin typeface="Arial Black" pitchFamily="34" charset="0"/>
                        </a:rPr>
                        <a:t>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30568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>
                          <a:latin typeface="Arial Black" pitchFamily="34" charset="0"/>
                        </a:rPr>
                        <a:t>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30568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>
                          <a:latin typeface="Arial Black" pitchFamily="34" charset="0"/>
                        </a:rPr>
                        <a:t>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30568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>
                          <a:latin typeface="Arial Black" pitchFamily="34" charset="0"/>
                        </a:rPr>
                        <a:t>Г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4788029" y="0"/>
          <a:ext cx="4355977" cy="479715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765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78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551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9637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7487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>
                          <a:latin typeface="Arial Black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>
                          <a:latin typeface="Arial Black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>
                          <a:latin typeface="Arial Black" pitchFamily="34" charset="0"/>
                        </a:rPr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30568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>
                          <a:latin typeface="Arial Black" pitchFamily="34" charset="0"/>
                        </a:rPr>
                        <a:t>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30568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>
                          <a:latin typeface="Arial Black" pitchFamily="34" charset="0"/>
                        </a:rPr>
                        <a:t>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30568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>
                          <a:latin typeface="Arial Black" pitchFamily="34" charset="0"/>
                        </a:rPr>
                        <a:t>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30568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>
                          <a:latin typeface="Arial Black" pitchFamily="34" charset="0"/>
                        </a:rPr>
                        <a:t>Г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0" y="5157193"/>
          <a:ext cx="4355976" cy="151288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889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889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89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889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76063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latin typeface="Arial Black" pitchFamily="34" charset="0"/>
                        </a:rPr>
                        <a:t>А3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latin typeface="Arial Black" pitchFamily="34" charset="0"/>
                        </a:rPr>
                        <a:t>В1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latin typeface="Arial Black" pitchFamily="34" charset="0"/>
                        </a:rPr>
                        <a:t>Б2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latin typeface="Arial Black" pitchFamily="34" charset="0"/>
                        </a:rPr>
                        <a:t>Г3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6823"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Arial Black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4788024" y="5157193"/>
          <a:ext cx="4355976" cy="151288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889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889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89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889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76063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latin typeface="Arial Black" pitchFamily="34" charset="0"/>
                        </a:rPr>
                        <a:t>А2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latin typeface="Arial Black" pitchFamily="34" charset="0"/>
                        </a:rPr>
                        <a:t>В1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latin typeface="Arial Black" pitchFamily="34" charset="0"/>
                        </a:rPr>
                        <a:t>Б2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latin typeface="Arial Black" pitchFamily="34" charset="0"/>
                        </a:rPr>
                        <a:t>Г3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6823"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Arial Black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1030" name="Picture 6" descr="https://i.pinimg.com/originals/09/b5/8b/09b58b3374416f64413c1febc39f960d.jpg"/>
          <p:cNvPicPr>
            <a:picLocks noChangeAspect="1" noChangeArrowheads="1"/>
          </p:cNvPicPr>
          <p:nvPr/>
        </p:nvPicPr>
        <p:blipFill>
          <a:blip r:embed="rId2" cstate="print"/>
          <a:srcRect t="3571" r="67804" b="57143"/>
          <a:stretch>
            <a:fillRect/>
          </a:stretch>
        </p:blipFill>
        <p:spPr bwMode="auto">
          <a:xfrm>
            <a:off x="683568" y="764704"/>
            <a:ext cx="1021204" cy="864096"/>
          </a:xfrm>
          <a:prstGeom prst="rect">
            <a:avLst/>
          </a:prstGeom>
          <a:noFill/>
        </p:spPr>
      </p:pic>
      <p:pic>
        <p:nvPicPr>
          <p:cNvPr id="1032" name="Picture 8" descr="https://i.pinimg.com/originals/09/b5/8b/09b58b3374416f64413c1febc39f960d.jpg"/>
          <p:cNvPicPr>
            <a:picLocks noChangeAspect="1" noChangeArrowheads="1"/>
          </p:cNvPicPr>
          <p:nvPr/>
        </p:nvPicPr>
        <p:blipFill>
          <a:blip r:embed="rId2" cstate="print"/>
          <a:srcRect l="35244" t="1639" r="35197" b="57374"/>
          <a:stretch>
            <a:fillRect/>
          </a:stretch>
        </p:blipFill>
        <p:spPr bwMode="auto">
          <a:xfrm>
            <a:off x="1979712" y="692706"/>
            <a:ext cx="1008112" cy="969339"/>
          </a:xfrm>
          <a:prstGeom prst="rect">
            <a:avLst/>
          </a:prstGeom>
          <a:noFill/>
        </p:spPr>
      </p:pic>
      <p:pic>
        <p:nvPicPr>
          <p:cNvPr id="1034" name="Picture 10" descr="https://i.pinimg.com/originals/09/b5/8b/09b58b3374416f64413c1febc39f960d.jpg"/>
          <p:cNvPicPr>
            <a:picLocks noChangeAspect="1" noChangeArrowheads="1"/>
          </p:cNvPicPr>
          <p:nvPr/>
        </p:nvPicPr>
        <p:blipFill>
          <a:blip r:embed="rId2" cstate="print"/>
          <a:srcRect l="68828" t="1985" r="3641" b="58313"/>
          <a:stretch>
            <a:fillRect/>
          </a:stretch>
        </p:blipFill>
        <p:spPr bwMode="auto">
          <a:xfrm>
            <a:off x="3203848" y="764704"/>
            <a:ext cx="936104" cy="936104"/>
          </a:xfrm>
          <a:prstGeom prst="rect">
            <a:avLst/>
          </a:prstGeom>
          <a:noFill/>
        </p:spPr>
      </p:pic>
      <p:pic>
        <p:nvPicPr>
          <p:cNvPr id="1036" name="Picture 12" descr="https://i.pinimg.com/originals/09/b5/8b/09b58b3374416f64413c1febc39f960d.jpg"/>
          <p:cNvPicPr>
            <a:picLocks noChangeAspect="1" noChangeArrowheads="1"/>
          </p:cNvPicPr>
          <p:nvPr/>
        </p:nvPicPr>
        <p:blipFill>
          <a:blip r:embed="rId2" cstate="print"/>
          <a:srcRect l="3683" t="49569" r="69309" b="9713"/>
          <a:stretch>
            <a:fillRect/>
          </a:stretch>
        </p:blipFill>
        <p:spPr bwMode="auto">
          <a:xfrm>
            <a:off x="755576" y="1772826"/>
            <a:ext cx="864096" cy="903373"/>
          </a:xfrm>
          <a:prstGeom prst="rect">
            <a:avLst/>
          </a:prstGeom>
          <a:noFill/>
        </p:spPr>
      </p:pic>
      <p:pic>
        <p:nvPicPr>
          <p:cNvPr id="1038" name="Picture 14" descr="https://i.pinimg.com/originals/09/b5/8b/09b58b3374416f64413c1febc39f960d.jpg"/>
          <p:cNvPicPr>
            <a:picLocks noChangeAspect="1" noChangeArrowheads="1"/>
          </p:cNvPicPr>
          <p:nvPr/>
        </p:nvPicPr>
        <p:blipFill>
          <a:blip r:embed="rId2" cstate="print"/>
          <a:srcRect l="36000" t="49627" r="35092" b="10671"/>
          <a:stretch>
            <a:fillRect/>
          </a:stretch>
        </p:blipFill>
        <p:spPr bwMode="auto">
          <a:xfrm>
            <a:off x="1979717" y="1772816"/>
            <a:ext cx="982909" cy="936104"/>
          </a:xfrm>
          <a:prstGeom prst="rect">
            <a:avLst/>
          </a:prstGeom>
          <a:noFill/>
        </p:spPr>
      </p:pic>
      <p:pic>
        <p:nvPicPr>
          <p:cNvPr id="1040" name="Picture 16" descr="https://i.pinimg.com/originals/09/b5/8b/09b58b3374416f64413c1febc39f960d.jpg"/>
          <p:cNvPicPr>
            <a:picLocks noChangeAspect="1" noChangeArrowheads="1"/>
          </p:cNvPicPr>
          <p:nvPr/>
        </p:nvPicPr>
        <p:blipFill>
          <a:blip r:embed="rId2" cstate="print"/>
          <a:srcRect l="69010" t="49427" r="3670" b="11176"/>
          <a:stretch>
            <a:fillRect/>
          </a:stretch>
        </p:blipFill>
        <p:spPr bwMode="auto">
          <a:xfrm>
            <a:off x="1979714" y="2780928"/>
            <a:ext cx="936104" cy="936104"/>
          </a:xfrm>
          <a:prstGeom prst="rect">
            <a:avLst/>
          </a:prstGeom>
          <a:noFill/>
        </p:spPr>
      </p:pic>
      <p:pic>
        <p:nvPicPr>
          <p:cNvPr id="1048" name="Picture 24" descr="https://mister-blister.com/wp-content/uploads/Posts/Profilaktika/kashtan380293820-min-2048x1718.jpg"/>
          <p:cNvPicPr>
            <a:picLocks noChangeAspect="1" noChangeArrowheads="1"/>
          </p:cNvPicPr>
          <p:nvPr/>
        </p:nvPicPr>
        <p:blipFill>
          <a:blip r:embed="rId3" cstate="print"/>
          <a:srcRect l="15522" t="10280" r="20665" b="5426"/>
          <a:stretch>
            <a:fillRect/>
          </a:stretch>
        </p:blipFill>
        <p:spPr bwMode="auto">
          <a:xfrm>
            <a:off x="3275856" y="2780928"/>
            <a:ext cx="864096" cy="957512"/>
          </a:xfrm>
          <a:prstGeom prst="rect">
            <a:avLst/>
          </a:prstGeom>
          <a:noFill/>
        </p:spPr>
      </p:pic>
      <p:pic>
        <p:nvPicPr>
          <p:cNvPr id="1050" name="Picture 26" descr="https://image.freepik.com/free-vector/illustration-of-red-apple_53876-2686.jpg"/>
          <p:cNvPicPr>
            <a:picLocks noChangeAspect="1" noChangeArrowheads="1"/>
          </p:cNvPicPr>
          <p:nvPr/>
        </p:nvPicPr>
        <p:blipFill>
          <a:blip r:embed="rId4" cstate="print"/>
          <a:srcRect l="8431" t="11804" r="8942" b="12314"/>
          <a:stretch>
            <a:fillRect/>
          </a:stretch>
        </p:blipFill>
        <p:spPr bwMode="auto">
          <a:xfrm>
            <a:off x="683568" y="2780938"/>
            <a:ext cx="1008112" cy="925817"/>
          </a:xfrm>
          <a:prstGeom prst="rect">
            <a:avLst/>
          </a:prstGeom>
          <a:noFill/>
        </p:spPr>
      </p:pic>
      <p:pic>
        <p:nvPicPr>
          <p:cNvPr id="1052" name="Picture 28" descr="https://sun9-10.userapi.com/impf/_ApEa34qUWmHjHowdkYSH6Ba-uhWenP5YplgSA/68tJZTklxHo.jpg?size=410x420&amp;quality=96&amp;sign=cea2ae4bf6ed06427dd5dd44b6455cb8&amp;type=album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03853" y="1772826"/>
            <a:ext cx="909361" cy="931541"/>
          </a:xfrm>
          <a:prstGeom prst="rect">
            <a:avLst/>
          </a:prstGeom>
          <a:noFill/>
        </p:spPr>
      </p:pic>
      <p:pic>
        <p:nvPicPr>
          <p:cNvPr id="1054" name="Picture 30" descr="https://thumbs.dreamstime.com/b/%D1%81%D0%B2%D0%B5%D0%B6%D0%B8%D0%B9-%D0%B8%D0%B7%D0%BE-%D0%B8%D1%80%D0%BE%D0%B2%D0%B0%D0%BD%D0%BD%D1%8B%D0%B5-%D1%86%D0%B2%D0%B5%D1%82%D0%BE%D0%BA-%D0%B8-%D0%B8%D1%81%D1%82-%D0%B2%D0%B5%D1%82%D0%B2%D0%B8-%D0%B8%D0%BF%D1%8B-%D0%B8-%D1%8E%D1%81%D1%82%D1%80%D0%B0%D1%86%D0%B8%D1%8F-%D0%B0%D0%BA%D0%B2%D0%B0%D1%80%D0%B5-%D0%B8-8230190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27584" y="3789040"/>
            <a:ext cx="965920" cy="965920"/>
          </a:xfrm>
          <a:prstGeom prst="rect">
            <a:avLst/>
          </a:prstGeom>
          <a:noFill/>
        </p:spPr>
      </p:pic>
      <p:pic>
        <p:nvPicPr>
          <p:cNvPr id="1056" name="Picture 32" descr="https://recepty.bg/upl_pict/2010/1319697777_n8jhE_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03848" y="3789050"/>
            <a:ext cx="720080" cy="971859"/>
          </a:xfrm>
          <a:prstGeom prst="rect">
            <a:avLst/>
          </a:prstGeom>
          <a:noFill/>
        </p:spPr>
      </p:pic>
      <p:pic>
        <p:nvPicPr>
          <p:cNvPr id="1058" name="Picture 34" descr="https://crosti.ru/patterns/00/09/c9/084550a437/picture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907709" y="3789050"/>
            <a:ext cx="1093515" cy="861631"/>
          </a:xfrm>
          <a:prstGeom prst="rect">
            <a:avLst/>
          </a:prstGeom>
          <a:noFill/>
        </p:spPr>
      </p:pic>
      <p:pic>
        <p:nvPicPr>
          <p:cNvPr id="25" name="Picture 28" descr="https://sun9-10.userapi.com/impf/_ApEa34qUWmHjHowdkYSH6Ba-uhWenP5YplgSA/68tJZTklxHo.jpg?size=410x420&amp;quality=96&amp;sign=cea2ae4bf6ed06427dd5dd44b6455cb8&amp;type=album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52125" y="692706"/>
            <a:ext cx="909361" cy="931541"/>
          </a:xfrm>
          <a:prstGeom prst="rect">
            <a:avLst/>
          </a:prstGeom>
          <a:noFill/>
        </p:spPr>
      </p:pic>
      <p:pic>
        <p:nvPicPr>
          <p:cNvPr id="26" name="Picture 10" descr="https://i.pinimg.com/originals/09/b5/8b/09b58b3374416f64413c1febc39f960d.jpg"/>
          <p:cNvPicPr>
            <a:picLocks noChangeAspect="1" noChangeArrowheads="1"/>
          </p:cNvPicPr>
          <p:nvPr/>
        </p:nvPicPr>
        <p:blipFill>
          <a:blip r:embed="rId2" cstate="print"/>
          <a:srcRect l="68828" t="1985" r="3641" b="58313"/>
          <a:stretch>
            <a:fillRect/>
          </a:stretch>
        </p:blipFill>
        <p:spPr bwMode="auto">
          <a:xfrm>
            <a:off x="6876256" y="3789040"/>
            <a:ext cx="936104" cy="936104"/>
          </a:xfrm>
          <a:prstGeom prst="rect">
            <a:avLst/>
          </a:prstGeom>
          <a:noFill/>
        </p:spPr>
      </p:pic>
      <p:pic>
        <p:nvPicPr>
          <p:cNvPr id="27" name="Picture 14" descr="https://i.pinimg.com/originals/09/b5/8b/09b58b3374416f64413c1febc39f960d.jpg"/>
          <p:cNvPicPr>
            <a:picLocks noChangeAspect="1" noChangeArrowheads="1"/>
          </p:cNvPicPr>
          <p:nvPr/>
        </p:nvPicPr>
        <p:blipFill>
          <a:blip r:embed="rId2" cstate="print"/>
          <a:srcRect l="36000" t="49627" r="35092" b="10671"/>
          <a:stretch>
            <a:fillRect/>
          </a:stretch>
        </p:blipFill>
        <p:spPr bwMode="auto">
          <a:xfrm>
            <a:off x="8161096" y="692696"/>
            <a:ext cx="982909" cy="936104"/>
          </a:xfrm>
          <a:prstGeom prst="rect">
            <a:avLst/>
          </a:prstGeom>
          <a:noFill/>
        </p:spPr>
      </p:pic>
      <p:pic>
        <p:nvPicPr>
          <p:cNvPr id="28" name="Picture 8" descr="https://i.pinimg.com/originals/09/b5/8b/09b58b3374416f64413c1febc39f960d.jpg"/>
          <p:cNvPicPr>
            <a:picLocks noChangeAspect="1" noChangeArrowheads="1"/>
          </p:cNvPicPr>
          <p:nvPr/>
        </p:nvPicPr>
        <p:blipFill>
          <a:blip r:embed="rId2" cstate="print"/>
          <a:srcRect l="35244" t="1639" r="35197" b="57374"/>
          <a:stretch>
            <a:fillRect/>
          </a:stretch>
        </p:blipFill>
        <p:spPr bwMode="auto">
          <a:xfrm>
            <a:off x="8135890" y="2780938"/>
            <a:ext cx="1008112" cy="969339"/>
          </a:xfrm>
          <a:prstGeom prst="rect">
            <a:avLst/>
          </a:prstGeom>
          <a:noFill/>
        </p:spPr>
      </p:pic>
      <p:pic>
        <p:nvPicPr>
          <p:cNvPr id="29" name="Picture 6" descr="https://i.pinimg.com/originals/09/b5/8b/09b58b3374416f64413c1febc39f960d.jpg"/>
          <p:cNvPicPr>
            <a:picLocks noChangeAspect="1" noChangeArrowheads="1"/>
          </p:cNvPicPr>
          <p:nvPr/>
        </p:nvPicPr>
        <p:blipFill>
          <a:blip r:embed="rId2" cstate="print"/>
          <a:srcRect t="3571" r="67804" b="57143"/>
          <a:stretch>
            <a:fillRect/>
          </a:stretch>
        </p:blipFill>
        <p:spPr bwMode="auto">
          <a:xfrm>
            <a:off x="5508104" y="1772816"/>
            <a:ext cx="1021204" cy="864096"/>
          </a:xfrm>
          <a:prstGeom prst="rect">
            <a:avLst/>
          </a:prstGeom>
          <a:noFill/>
        </p:spPr>
      </p:pic>
      <p:pic>
        <p:nvPicPr>
          <p:cNvPr id="30" name="Picture 12" descr="https://i.pinimg.com/originals/09/b5/8b/09b58b3374416f64413c1febc39f960d.jpg"/>
          <p:cNvPicPr>
            <a:picLocks noChangeAspect="1" noChangeArrowheads="1"/>
          </p:cNvPicPr>
          <p:nvPr/>
        </p:nvPicPr>
        <p:blipFill>
          <a:blip r:embed="rId2" cstate="print"/>
          <a:srcRect l="3683" t="49569" r="69309" b="9713"/>
          <a:stretch>
            <a:fillRect/>
          </a:stretch>
        </p:blipFill>
        <p:spPr bwMode="auto">
          <a:xfrm>
            <a:off x="6876256" y="764714"/>
            <a:ext cx="864096" cy="903373"/>
          </a:xfrm>
          <a:prstGeom prst="rect">
            <a:avLst/>
          </a:prstGeom>
          <a:noFill/>
        </p:spPr>
      </p:pic>
      <p:pic>
        <p:nvPicPr>
          <p:cNvPr id="31" name="Picture 26" descr="https://image.freepik.com/free-vector/illustration-of-red-apple_53876-2686.jpg"/>
          <p:cNvPicPr>
            <a:picLocks noChangeAspect="1" noChangeArrowheads="1"/>
          </p:cNvPicPr>
          <p:nvPr/>
        </p:nvPicPr>
        <p:blipFill>
          <a:blip r:embed="rId4" cstate="print"/>
          <a:srcRect l="8431" t="11804" r="8942" b="12314"/>
          <a:stretch>
            <a:fillRect/>
          </a:stretch>
        </p:blipFill>
        <p:spPr bwMode="auto">
          <a:xfrm>
            <a:off x="5580112" y="3789050"/>
            <a:ext cx="1008112" cy="925817"/>
          </a:xfrm>
          <a:prstGeom prst="rect">
            <a:avLst/>
          </a:prstGeom>
          <a:noFill/>
        </p:spPr>
      </p:pic>
      <p:pic>
        <p:nvPicPr>
          <p:cNvPr id="32" name="Picture 24" descr="https://mister-blister.com/wp-content/uploads/Posts/Profilaktika/kashtan380293820-min-2048x1718.jpg"/>
          <p:cNvPicPr>
            <a:picLocks noChangeAspect="1" noChangeArrowheads="1"/>
          </p:cNvPicPr>
          <p:nvPr/>
        </p:nvPicPr>
        <p:blipFill>
          <a:blip r:embed="rId3" cstate="print"/>
          <a:srcRect l="15522" t="10280" r="20665" b="5426"/>
          <a:stretch>
            <a:fillRect/>
          </a:stretch>
        </p:blipFill>
        <p:spPr bwMode="auto">
          <a:xfrm>
            <a:off x="5724128" y="2780928"/>
            <a:ext cx="864096" cy="957512"/>
          </a:xfrm>
          <a:prstGeom prst="rect">
            <a:avLst/>
          </a:prstGeom>
          <a:noFill/>
        </p:spPr>
      </p:pic>
      <p:pic>
        <p:nvPicPr>
          <p:cNvPr id="33" name="Picture 16" descr="https://i.pinimg.com/originals/09/b5/8b/09b58b3374416f64413c1febc39f960d.jpg"/>
          <p:cNvPicPr>
            <a:picLocks noChangeAspect="1" noChangeArrowheads="1"/>
          </p:cNvPicPr>
          <p:nvPr/>
        </p:nvPicPr>
        <p:blipFill>
          <a:blip r:embed="rId2" cstate="print"/>
          <a:srcRect l="69010" t="49427" r="3670" b="11176"/>
          <a:stretch>
            <a:fillRect/>
          </a:stretch>
        </p:blipFill>
        <p:spPr bwMode="auto">
          <a:xfrm>
            <a:off x="6804253" y="1772816"/>
            <a:ext cx="936104" cy="936104"/>
          </a:xfrm>
          <a:prstGeom prst="rect">
            <a:avLst/>
          </a:prstGeom>
          <a:noFill/>
        </p:spPr>
      </p:pic>
      <p:pic>
        <p:nvPicPr>
          <p:cNvPr id="34" name="Picture 34" descr="https://crosti.ru/patterns/00/09/c9/084550a437/picture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100394" y="1844834"/>
            <a:ext cx="1043608" cy="822307"/>
          </a:xfrm>
          <a:prstGeom prst="rect">
            <a:avLst/>
          </a:prstGeom>
          <a:noFill/>
        </p:spPr>
      </p:pic>
      <p:pic>
        <p:nvPicPr>
          <p:cNvPr id="35" name="Picture 30" descr="https://thumbs.dreamstime.com/b/%D1%81%D0%B2%D0%B5%D0%B6%D0%B8%D0%B9-%D0%B8%D0%B7%D0%BE-%D0%B8%D1%80%D0%BE%D0%B2%D0%B0%D0%BD%D0%BD%D1%8B%D0%B5-%D1%86%D0%B2%D0%B5%D1%82%D0%BE%D0%BA-%D0%B8-%D0%B8%D1%81%D1%82-%D0%B2%D0%B5%D1%82%D0%B2%D0%B8-%D0%B8%D0%BF%D1%8B-%D0%B8-%D1%8E%D1%81%D1%82%D1%80%D0%B0%D1%86%D0%B8%D1%8F-%D0%B0%D0%BA%D0%B2%D0%B0%D1%80%D0%B5-%D0%B8-8230190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028384" y="3789040"/>
            <a:ext cx="965920" cy="965920"/>
          </a:xfrm>
          <a:prstGeom prst="rect">
            <a:avLst/>
          </a:prstGeom>
          <a:noFill/>
        </p:spPr>
      </p:pic>
      <p:pic>
        <p:nvPicPr>
          <p:cNvPr id="36" name="Picture 32" descr="https://recepty.bg/upl_pict/2010/1319697777_n8jhE_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948266" y="2780938"/>
            <a:ext cx="720080" cy="97185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0"/>
          <a:ext cx="4283968" cy="479715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653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075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344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7659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7487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>
                          <a:latin typeface="Arial Black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>
                          <a:latin typeface="Arial Black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>
                          <a:latin typeface="Arial Black" pitchFamily="34" charset="0"/>
                        </a:rPr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30568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>
                          <a:latin typeface="Arial Black" pitchFamily="34" charset="0"/>
                        </a:rPr>
                        <a:t>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30568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>
                          <a:latin typeface="Arial Black" pitchFamily="34" charset="0"/>
                        </a:rPr>
                        <a:t>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30568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>
                          <a:latin typeface="Arial Black" pitchFamily="34" charset="0"/>
                        </a:rPr>
                        <a:t>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30568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>
                          <a:latin typeface="Arial Black" pitchFamily="34" charset="0"/>
                        </a:rPr>
                        <a:t>Г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4788028" y="0"/>
          <a:ext cx="4355977" cy="479715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765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78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551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9637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7487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>
                          <a:latin typeface="Arial Black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>
                          <a:latin typeface="Arial Black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>
                          <a:latin typeface="Arial Black" pitchFamily="34" charset="0"/>
                        </a:rPr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30568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>
                          <a:latin typeface="Arial Black" pitchFamily="34" charset="0"/>
                        </a:rPr>
                        <a:t>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30568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>
                          <a:latin typeface="Arial Black" pitchFamily="34" charset="0"/>
                        </a:rPr>
                        <a:t>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30568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>
                          <a:latin typeface="Arial Black" pitchFamily="34" charset="0"/>
                        </a:rPr>
                        <a:t>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30568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>
                          <a:latin typeface="Arial Black" pitchFamily="34" charset="0"/>
                        </a:rPr>
                        <a:t>Г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0" y="5157193"/>
          <a:ext cx="4355976" cy="151288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889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889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89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889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76063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latin typeface="Arial Black" pitchFamily="34" charset="0"/>
                        </a:rPr>
                        <a:t>А3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latin typeface="Arial Black" pitchFamily="34" charset="0"/>
                        </a:rPr>
                        <a:t>В1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latin typeface="Arial Black" pitchFamily="34" charset="0"/>
                        </a:rPr>
                        <a:t>Б3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latin typeface="Arial Black" pitchFamily="34" charset="0"/>
                        </a:rPr>
                        <a:t>Г1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6823"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Arial Black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4788024" y="5157193"/>
          <a:ext cx="4355976" cy="151288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889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889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89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889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76063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latin typeface="Arial Black" pitchFamily="34" charset="0"/>
                        </a:rPr>
                        <a:t>А3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latin typeface="Arial Black" pitchFamily="34" charset="0"/>
                        </a:rPr>
                        <a:t>Г3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latin typeface="Arial Black" pitchFamily="34" charset="0"/>
                        </a:rPr>
                        <a:t>Б2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latin typeface="Arial Black" pitchFamily="34" charset="0"/>
                        </a:rPr>
                        <a:t>В1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6823"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Arial Black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1030" name="Picture 6" descr="https://i.pinimg.com/originals/09/b5/8b/09b58b3374416f64413c1febc39f960d.jpg"/>
          <p:cNvPicPr>
            <a:picLocks noChangeAspect="1" noChangeArrowheads="1"/>
          </p:cNvPicPr>
          <p:nvPr/>
        </p:nvPicPr>
        <p:blipFill>
          <a:blip r:embed="rId2" cstate="print"/>
          <a:srcRect t="3571" r="67804" b="57143"/>
          <a:stretch>
            <a:fillRect/>
          </a:stretch>
        </p:blipFill>
        <p:spPr bwMode="auto">
          <a:xfrm>
            <a:off x="3203848" y="2852936"/>
            <a:ext cx="1021204" cy="864096"/>
          </a:xfrm>
          <a:prstGeom prst="rect">
            <a:avLst/>
          </a:prstGeom>
          <a:noFill/>
        </p:spPr>
      </p:pic>
      <p:pic>
        <p:nvPicPr>
          <p:cNvPr id="1032" name="Picture 8" descr="https://i.pinimg.com/originals/09/b5/8b/09b58b3374416f64413c1febc39f960d.jpg"/>
          <p:cNvPicPr>
            <a:picLocks noChangeAspect="1" noChangeArrowheads="1"/>
          </p:cNvPicPr>
          <p:nvPr/>
        </p:nvPicPr>
        <p:blipFill>
          <a:blip r:embed="rId2" cstate="print"/>
          <a:srcRect l="35244" t="1639" r="35197" b="57374"/>
          <a:stretch>
            <a:fillRect/>
          </a:stretch>
        </p:blipFill>
        <p:spPr bwMode="auto">
          <a:xfrm>
            <a:off x="3203848" y="1772824"/>
            <a:ext cx="936104" cy="900101"/>
          </a:xfrm>
          <a:prstGeom prst="rect">
            <a:avLst/>
          </a:prstGeom>
          <a:noFill/>
        </p:spPr>
      </p:pic>
      <p:pic>
        <p:nvPicPr>
          <p:cNvPr id="1034" name="Picture 10" descr="https://i.pinimg.com/originals/09/b5/8b/09b58b3374416f64413c1febc39f960d.jpg"/>
          <p:cNvPicPr>
            <a:picLocks noChangeAspect="1" noChangeArrowheads="1"/>
          </p:cNvPicPr>
          <p:nvPr/>
        </p:nvPicPr>
        <p:blipFill>
          <a:blip r:embed="rId2" cstate="print"/>
          <a:srcRect l="68828" t="1985" r="3641" b="58313"/>
          <a:stretch>
            <a:fillRect/>
          </a:stretch>
        </p:blipFill>
        <p:spPr bwMode="auto">
          <a:xfrm>
            <a:off x="755580" y="764704"/>
            <a:ext cx="936104" cy="936104"/>
          </a:xfrm>
          <a:prstGeom prst="rect">
            <a:avLst/>
          </a:prstGeom>
          <a:noFill/>
        </p:spPr>
      </p:pic>
      <p:pic>
        <p:nvPicPr>
          <p:cNvPr id="1036" name="Picture 12" descr="https://i.pinimg.com/originals/09/b5/8b/09b58b3374416f64413c1febc39f960d.jpg"/>
          <p:cNvPicPr>
            <a:picLocks noChangeAspect="1" noChangeArrowheads="1"/>
          </p:cNvPicPr>
          <p:nvPr/>
        </p:nvPicPr>
        <p:blipFill>
          <a:blip r:embed="rId2" cstate="print"/>
          <a:srcRect l="3683" t="49569" r="69309" b="9713"/>
          <a:stretch>
            <a:fillRect/>
          </a:stretch>
        </p:blipFill>
        <p:spPr bwMode="auto">
          <a:xfrm>
            <a:off x="755576" y="1772824"/>
            <a:ext cx="864096" cy="903373"/>
          </a:xfrm>
          <a:prstGeom prst="rect">
            <a:avLst/>
          </a:prstGeom>
          <a:noFill/>
        </p:spPr>
      </p:pic>
      <p:pic>
        <p:nvPicPr>
          <p:cNvPr id="1038" name="Picture 14" descr="https://i.pinimg.com/originals/09/b5/8b/09b58b3374416f64413c1febc39f960d.jpg"/>
          <p:cNvPicPr>
            <a:picLocks noChangeAspect="1" noChangeArrowheads="1"/>
          </p:cNvPicPr>
          <p:nvPr/>
        </p:nvPicPr>
        <p:blipFill>
          <a:blip r:embed="rId2" cstate="print"/>
          <a:srcRect l="36000" t="49627" r="35092" b="10671"/>
          <a:stretch>
            <a:fillRect/>
          </a:stretch>
        </p:blipFill>
        <p:spPr bwMode="auto">
          <a:xfrm>
            <a:off x="2051720" y="2780928"/>
            <a:ext cx="982909" cy="936104"/>
          </a:xfrm>
          <a:prstGeom prst="rect">
            <a:avLst/>
          </a:prstGeom>
          <a:noFill/>
        </p:spPr>
      </p:pic>
      <p:pic>
        <p:nvPicPr>
          <p:cNvPr id="1040" name="Picture 16" descr="https://i.pinimg.com/originals/09/b5/8b/09b58b3374416f64413c1febc39f960d.jpg"/>
          <p:cNvPicPr>
            <a:picLocks noChangeAspect="1" noChangeArrowheads="1"/>
          </p:cNvPicPr>
          <p:nvPr/>
        </p:nvPicPr>
        <p:blipFill>
          <a:blip r:embed="rId2" cstate="print"/>
          <a:srcRect l="69010" t="49427" r="3670" b="11176"/>
          <a:stretch>
            <a:fillRect/>
          </a:stretch>
        </p:blipFill>
        <p:spPr bwMode="auto">
          <a:xfrm>
            <a:off x="3131844" y="3789040"/>
            <a:ext cx="936104" cy="936104"/>
          </a:xfrm>
          <a:prstGeom prst="rect">
            <a:avLst/>
          </a:prstGeom>
          <a:noFill/>
        </p:spPr>
      </p:pic>
      <p:pic>
        <p:nvPicPr>
          <p:cNvPr id="1048" name="Picture 24" descr="https://mister-blister.com/wp-content/uploads/Posts/Profilaktika/kashtan380293820-min-2048x1718.jpg"/>
          <p:cNvPicPr>
            <a:picLocks noChangeAspect="1" noChangeArrowheads="1"/>
          </p:cNvPicPr>
          <p:nvPr/>
        </p:nvPicPr>
        <p:blipFill>
          <a:blip r:embed="rId3" cstate="print"/>
          <a:srcRect l="15522" t="10280" r="20665" b="5426"/>
          <a:stretch>
            <a:fillRect/>
          </a:stretch>
        </p:blipFill>
        <p:spPr bwMode="auto">
          <a:xfrm>
            <a:off x="3347864" y="692696"/>
            <a:ext cx="864096" cy="957512"/>
          </a:xfrm>
          <a:prstGeom prst="rect">
            <a:avLst/>
          </a:prstGeom>
          <a:noFill/>
        </p:spPr>
      </p:pic>
      <p:pic>
        <p:nvPicPr>
          <p:cNvPr id="1050" name="Picture 26" descr="https://image.freepik.com/free-vector/illustration-of-red-apple_53876-2686.jpg"/>
          <p:cNvPicPr>
            <a:picLocks noChangeAspect="1" noChangeArrowheads="1"/>
          </p:cNvPicPr>
          <p:nvPr/>
        </p:nvPicPr>
        <p:blipFill>
          <a:blip r:embed="rId4" cstate="print"/>
          <a:srcRect l="8431" t="11804" r="8942" b="12314"/>
          <a:stretch>
            <a:fillRect/>
          </a:stretch>
        </p:blipFill>
        <p:spPr bwMode="auto">
          <a:xfrm>
            <a:off x="1907708" y="1772824"/>
            <a:ext cx="1008112" cy="925817"/>
          </a:xfrm>
          <a:prstGeom prst="rect">
            <a:avLst/>
          </a:prstGeom>
          <a:noFill/>
        </p:spPr>
      </p:pic>
      <p:pic>
        <p:nvPicPr>
          <p:cNvPr id="1052" name="Picture 28" descr="https://sun9-10.userapi.com/impf/_ApEa34qUWmHjHowdkYSH6Ba-uhWenP5YplgSA/68tJZTklxHo.jpg?size=410x420&amp;quality=96&amp;sign=cea2ae4bf6ed06427dd5dd44b6455cb8&amp;type=album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5580" y="3861056"/>
            <a:ext cx="909361" cy="931541"/>
          </a:xfrm>
          <a:prstGeom prst="rect">
            <a:avLst/>
          </a:prstGeom>
          <a:noFill/>
        </p:spPr>
      </p:pic>
      <p:pic>
        <p:nvPicPr>
          <p:cNvPr id="1054" name="Picture 30" descr="https://thumbs.dreamstime.com/b/%D1%81%D0%B2%D0%B5%D0%B6%D0%B8%D0%B9-%D0%B8%D0%B7%D0%BE-%D0%B8%D1%80%D0%BE%D0%B2%D0%B0%D0%BD%D0%BD%D1%8B%D0%B5-%D1%86%D0%B2%D0%B5%D1%82%D0%BE%D0%BA-%D0%B8-%D0%B8%D1%81%D1%82-%D0%B2%D0%B5%D1%82%D0%B2%D0%B8-%D0%B8%D0%BF%D1%8B-%D0%B8-%D1%8E%D1%81%D1%82%D1%80%D0%B0%D1%86%D0%B8%D1%8F-%D0%B0%D0%BA%D0%B2%D0%B0%D1%80%D0%B5-%D0%B8-8230190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79712" y="692696"/>
            <a:ext cx="965920" cy="965920"/>
          </a:xfrm>
          <a:prstGeom prst="rect">
            <a:avLst/>
          </a:prstGeom>
          <a:noFill/>
        </p:spPr>
      </p:pic>
      <p:pic>
        <p:nvPicPr>
          <p:cNvPr id="1056" name="Picture 32" descr="https://recepty.bg/upl_pict/2010/1319697777_n8jhE_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051724" y="3789048"/>
            <a:ext cx="720080" cy="971859"/>
          </a:xfrm>
          <a:prstGeom prst="rect">
            <a:avLst/>
          </a:prstGeom>
          <a:noFill/>
        </p:spPr>
      </p:pic>
      <p:pic>
        <p:nvPicPr>
          <p:cNvPr id="1058" name="Picture 34" descr="https://crosti.ru/patterns/00/09/c9/084550a437/picture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55580" y="2780936"/>
            <a:ext cx="1093515" cy="861631"/>
          </a:xfrm>
          <a:prstGeom prst="rect">
            <a:avLst/>
          </a:prstGeom>
          <a:noFill/>
        </p:spPr>
      </p:pic>
      <p:pic>
        <p:nvPicPr>
          <p:cNvPr id="25" name="Picture 28" descr="https://sun9-10.userapi.com/impf/_ApEa34qUWmHjHowdkYSH6Ba-uhWenP5YplgSA/68tJZTklxHo.jpg?size=410x420&amp;quality=96&amp;sign=cea2ae4bf6ed06427dd5dd44b6455cb8&amp;type=album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52124" y="692704"/>
            <a:ext cx="909361" cy="931541"/>
          </a:xfrm>
          <a:prstGeom prst="rect">
            <a:avLst/>
          </a:prstGeom>
          <a:noFill/>
        </p:spPr>
      </p:pic>
      <p:pic>
        <p:nvPicPr>
          <p:cNvPr id="26" name="Picture 10" descr="https://i.pinimg.com/originals/09/b5/8b/09b58b3374416f64413c1febc39f960d.jpg"/>
          <p:cNvPicPr>
            <a:picLocks noChangeAspect="1" noChangeArrowheads="1"/>
          </p:cNvPicPr>
          <p:nvPr/>
        </p:nvPicPr>
        <p:blipFill>
          <a:blip r:embed="rId2" cstate="print"/>
          <a:srcRect l="68828" t="1985" r="3641" b="58313"/>
          <a:stretch>
            <a:fillRect/>
          </a:stretch>
        </p:blipFill>
        <p:spPr bwMode="auto">
          <a:xfrm>
            <a:off x="6948266" y="1772816"/>
            <a:ext cx="936104" cy="936104"/>
          </a:xfrm>
          <a:prstGeom prst="rect">
            <a:avLst/>
          </a:prstGeom>
          <a:noFill/>
        </p:spPr>
      </p:pic>
      <p:pic>
        <p:nvPicPr>
          <p:cNvPr id="27" name="Picture 14" descr="https://i.pinimg.com/originals/09/b5/8b/09b58b3374416f64413c1febc39f960d.jpg"/>
          <p:cNvPicPr>
            <a:picLocks noChangeAspect="1" noChangeArrowheads="1"/>
          </p:cNvPicPr>
          <p:nvPr/>
        </p:nvPicPr>
        <p:blipFill>
          <a:blip r:embed="rId2" cstate="print"/>
          <a:srcRect l="36000" t="49627" r="35092" b="10671"/>
          <a:stretch>
            <a:fillRect/>
          </a:stretch>
        </p:blipFill>
        <p:spPr bwMode="auto">
          <a:xfrm>
            <a:off x="8028388" y="3861048"/>
            <a:ext cx="982909" cy="936104"/>
          </a:xfrm>
          <a:prstGeom prst="rect">
            <a:avLst/>
          </a:prstGeom>
          <a:noFill/>
        </p:spPr>
      </p:pic>
      <p:pic>
        <p:nvPicPr>
          <p:cNvPr id="28" name="Picture 8" descr="https://i.pinimg.com/originals/09/b5/8b/09b58b3374416f64413c1febc39f960d.jpg"/>
          <p:cNvPicPr>
            <a:picLocks noChangeAspect="1" noChangeArrowheads="1"/>
          </p:cNvPicPr>
          <p:nvPr/>
        </p:nvPicPr>
        <p:blipFill>
          <a:blip r:embed="rId2" cstate="print"/>
          <a:srcRect l="35244" t="1639" r="35197" b="57374"/>
          <a:stretch>
            <a:fillRect/>
          </a:stretch>
        </p:blipFill>
        <p:spPr bwMode="auto">
          <a:xfrm>
            <a:off x="5580112" y="1770054"/>
            <a:ext cx="936104" cy="900101"/>
          </a:xfrm>
          <a:prstGeom prst="rect">
            <a:avLst/>
          </a:prstGeom>
          <a:noFill/>
        </p:spPr>
      </p:pic>
      <p:pic>
        <p:nvPicPr>
          <p:cNvPr id="29" name="Picture 6" descr="https://i.pinimg.com/originals/09/b5/8b/09b58b3374416f64413c1febc39f960d.jpg"/>
          <p:cNvPicPr>
            <a:picLocks noChangeAspect="1" noChangeArrowheads="1"/>
          </p:cNvPicPr>
          <p:nvPr/>
        </p:nvPicPr>
        <p:blipFill>
          <a:blip r:embed="rId2" cstate="print"/>
          <a:srcRect t="3571" r="67804" b="57143"/>
          <a:stretch>
            <a:fillRect/>
          </a:stretch>
        </p:blipFill>
        <p:spPr bwMode="auto">
          <a:xfrm>
            <a:off x="5580112" y="2780928"/>
            <a:ext cx="1021204" cy="864096"/>
          </a:xfrm>
          <a:prstGeom prst="rect">
            <a:avLst/>
          </a:prstGeom>
          <a:noFill/>
        </p:spPr>
      </p:pic>
      <p:pic>
        <p:nvPicPr>
          <p:cNvPr id="30" name="Picture 12" descr="https://i.pinimg.com/originals/09/b5/8b/09b58b3374416f64413c1febc39f960d.jpg"/>
          <p:cNvPicPr>
            <a:picLocks noChangeAspect="1" noChangeArrowheads="1"/>
          </p:cNvPicPr>
          <p:nvPr/>
        </p:nvPicPr>
        <p:blipFill>
          <a:blip r:embed="rId2" cstate="print"/>
          <a:srcRect l="3683" t="49569" r="69309" b="9713"/>
          <a:stretch>
            <a:fillRect/>
          </a:stretch>
        </p:blipFill>
        <p:spPr bwMode="auto">
          <a:xfrm>
            <a:off x="8100392" y="2852944"/>
            <a:ext cx="864096" cy="903373"/>
          </a:xfrm>
          <a:prstGeom prst="rect">
            <a:avLst/>
          </a:prstGeom>
          <a:noFill/>
        </p:spPr>
      </p:pic>
      <p:pic>
        <p:nvPicPr>
          <p:cNvPr id="31" name="Picture 26" descr="https://image.freepik.com/free-vector/illustration-of-red-apple_53876-2686.jpg"/>
          <p:cNvPicPr>
            <a:picLocks noChangeAspect="1" noChangeArrowheads="1"/>
          </p:cNvPicPr>
          <p:nvPr/>
        </p:nvPicPr>
        <p:blipFill>
          <a:blip r:embed="rId4" cstate="print"/>
          <a:srcRect l="8431" t="11804" r="8942" b="12314"/>
          <a:stretch>
            <a:fillRect/>
          </a:stretch>
        </p:blipFill>
        <p:spPr bwMode="auto">
          <a:xfrm>
            <a:off x="6804250" y="764712"/>
            <a:ext cx="1008112" cy="925817"/>
          </a:xfrm>
          <a:prstGeom prst="rect">
            <a:avLst/>
          </a:prstGeom>
          <a:noFill/>
        </p:spPr>
      </p:pic>
      <p:pic>
        <p:nvPicPr>
          <p:cNvPr id="32" name="Picture 24" descr="https://mister-blister.com/wp-content/uploads/Posts/Profilaktika/kashtan380293820-min-2048x1718.jpg"/>
          <p:cNvPicPr>
            <a:picLocks noChangeAspect="1" noChangeArrowheads="1"/>
          </p:cNvPicPr>
          <p:nvPr/>
        </p:nvPicPr>
        <p:blipFill>
          <a:blip r:embed="rId3" cstate="print"/>
          <a:srcRect l="15522" t="10280" r="20665" b="5426"/>
          <a:stretch>
            <a:fillRect/>
          </a:stretch>
        </p:blipFill>
        <p:spPr bwMode="auto">
          <a:xfrm>
            <a:off x="5652120" y="3789040"/>
            <a:ext cx="864096" cy="957512"/>
          </a:xfrm>
          <a:prstGeom prst="rect">
            <a:avLst/>
          </a:prstGeom>
          <a:noFill/>
        </p:spPr>
      </p:pic>
      <p:pic>
        <p:nvPicPr>
          <p:cNvPr id="33" name="Picture 16" descr="https://i.pinimg.com/originals/09/b5/8b/09b58b3374416f64413c1febc39f960d.jpg"/>
          <p:cNvPicPr>
            <a:picLocks noChangeAspect="1" noChangeArrowheads="1"/>
          </p:cNvPicPr>
          <p:nvPr/>
        </p:nvPicPr>
        <p:blipFill>
          <a:blip r:embed="rId2" cstate="print"/>
          <a:srcRect l="69010" t="49427" r="3670" b="11176"/>
          <a:stretch>
            <a:fillRect/>
          </a:stretch>
        </p:blipFill>
        <p:spPr bwMode="auto">
          <a:xfrm>
            <a:off x="6804252" y="3789040"/>
            <a:ext cx="936104" cy="936104"/>
          </a:xfrm>
          <a:prstGeom prst="rect">
            <a:avLst/>
          </a:prstGeom>
          <a:noFill/>
        </p:spPr>
      </p:pic>
      <p:pic>
        <p:nvPicPr>
          <p:cNvPr id="34" name="Picture 34" descr="https://crosti.ru/patterns/00/09/c9/084550a437/picture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100394" y="1844832"/>
            <a:ext cx="1043608" cy="822307"/>
          </a:xfrm>
          <a:prstGeom prst="rect">
            <a:avLst/>
          </a:prstGeom>
          <a:noFill/>
        </p:spPr>
      </p:pic>
      <p:pic>
        <p:nvPicPr>
          <p:cNvPr id="35" name="Picture 30" descr="https://thumbs.dreamstime.com/b/%D1%81%D0%B2%D0%B5%D0%B6%D0%B8%D0%B9-%D0%B8%D0%B7%D0%BE-%D0%B8%D1%80%D0%BE%D0%B2%D0%B0%D0%BD%D0%BD%D1%8B%D0%B5-%D1%86%D0%B2%D0%B5%D1%82%D0%BE%D0%BA-%D0%B8-%D0%B8%D1%81%D1%82-%D0%B2%D0%B5%D1%82%D0%B2%D0%B8-%D0%B8%D0%BF%D1%8B-%D0%B8-%D1%8E%D1%81%D1%82%D1%80%D0%B0%D1%86%D0%B8%D1%8F-%D0%B0%D0%BA%D0%B2%D0%B0%D1%80%D0%B5-%D0%B8-8230190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04250" y="2780928"/>
            <a:ext cx="965920" cy="965920"/>
          </a:xfrm>
          <a:prstGeom prst="rect">
            <a:avLst/>
          </a:prstGeom>
          <a:noFill/>
        </p:spPr>
      </p:pic>
      <p:pic>
        <p:nvPicPr>
          <p:cNvPr id="36" name="Picture 32" descr="https://recepty.bg/upl_pict/2010/1319697777_n8jhE_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172400" y="692704"/>
            <a:ext cx="720080" cy="97185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-1" y="1"/>
          <a:ext cx="4306125" cy="501317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688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38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407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8268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8227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>
                          <a:latin typeface="Arial Black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>
                          <a:latin typeface="Arial Black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>
                          <a:latin typeface="Arial Black" pitchFamily="34" charset="0"/>
                        </a:rPr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24522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>
                          <a:latin typeface="Arial Black" pitchFamily="34" charset="0"/>
                        </a:rPr>
                        <a:t>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24522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>
                          <a:latin typeface="Arial Black" pitchFamily="34" charset="0"/>
                        </a:rPr>
                        <a:t>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24522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>
                          <a:latin typeface="Arial Black" pitchFamily="34" charset="0"/>
                        </a:rPr>
                        <a:t>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57338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>
                          <a:latin typeface="Arial Black" pitchFamily="34" charset="0"/>
                        </a:rPr>
                        <a:t>Г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4704938" y="-1"/>
          <a:ext cx="4439061" cy="502085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485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316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589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9999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7144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>
                          <a:latin typeface="Arial Black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>
                          <a:latin typeface="Arial Black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>
                          <a:latin typeface="Arial Black" pitchFamily="34" charset="0"/>
                        </a:rPr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35771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>
                          <a:latin typeface="Arial Black" pitchFamily="34" charset="0"/>
                        </a:rPr>
                        <a:t>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35320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>
                          <a:latin typeface="Arial Black" pitchFamily="34" charset="0"/>
                        </a:rPr>
                        <a:t>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35320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>
                          <a:latin typeface="Arial Black" pitchFamily="34" charset="0"/>
                        </a:rPr>
                        <a:t>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35320"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>
                          <a:latin typeface="Arial Black" pitchFamily="34" charset="0"/>
                        </a:rPr>
                        <a:t>Г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4" name="Picture 6" descr="https://i.pinimg.com/originals/09/b5/8b/09b58b3374416f64413c1febc39f960d.jpg"/>
          <p:cNvPicPr>
            <a:picLocks noChangeAspect="1" noChangeArrowheads="1"/>
          </p:cNvPicPr>
          <p:nvPr/>
        </p:nvPicPr>
        <p:blipFill>
          <a:blip r:embed="rId2" cstate="print"/>
          <a:srcRect t="3571" r="67804" b="57143"/>
          <a:stretch>
            <a:fillRect/>
          </a:stretch>
        </p:blipFill>
        <p:spPr bwMode="auto">
          <a:xfrm>
            <a:off x="3176152" y="620688"/>
            <a:ext cx="1021204" cy="864096"/>
          </a:xfrm>
          <a:prstGeom prst="rect">
            <a:avLst/>
          </a:prstGeom>
          <a:noFill/>
        </p:spPr>
      </p:pic>
      <p:pic>
        <p:nvPicPr>
          <p:cNvPr id="5" name="Picture 30" descr="https://thumbs.dreamstime.com/b/%D1%81%D0%B2%D0%B5%D0%B6%D0%B8%D0%B9-%D0%B8%D0%B7%D0%BE-%D0%B8%D1%80%D0%BE%D0%B2%D0%B0%D0%BD%D0%BD%D1%8B%D0%B5-%D1%86%D0%B2%D0%B5%D1%82%D0%BE%D0%BA-%D0%B8-%D0%B8%D1%81%D1%82-%D0%B2%D0%B5%D1%82%D0%B2%D0%B8-%D0%B8%D0%BF%D1%8B-%D0%B8-%D1%8E%D1%81%D1%82%D1%80%D0%B0%D1%86%D0%B8%D1%8F-%D0%B0%D0%BA%D0%B2%D0%B0%D1%80%D0%B5-%D0%B8-823019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9741" y="692696"/>
            <a:ext cx="965920" cy="965920"/>
          </a:xfrm>
          <a:prstGeom prst="rect">
            <a:avLst/>
          </a:prstGeom>
          <a:noFill/>
        </p:spPr>
      </p:pic>
      <p:pic>
        <p:nvPicPr>
          <p:cNvPr id="6" name="Picture 14" descr="https://i.pinimg.com/originals/09/b5/8b/09b58b3374416f64413c1febc39f960d.jpg"/>
          <p:cNvPicPr>
            <a:picLocks noChangeAspect="1" noChangeArrowheads="1"/>
          </p:cNvPicPr>
          <p:nvPr/>
        </p:nvPicPr>
        <p:blipFill>
          <a:blip r:embed="rId2" cstate="print"/>
          <a:srcRect l="36000" t="49627" r="35092" b="10671"/>
          <a:stretch>
            <a:fillRect/>
          </a:stretch>
        </p:blipFill>
        <p:spPr bwMode="auto">
          <a:xfrm>
            <a:off x="2112650" y="692696"/>
            <a:ext cx="982909" cy="936104"/>
          </a:xfrm>
          <a:prstGeom prst="rect">
            <a:avLst/>
          </a:prstGeom>
          <a:noFill/>
        </p:spPr>
      </p:pic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0" y="5345114"/>
          <a:ext cx="4355976" cy="151288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889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889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89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889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76063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latin typeface="Arial Black" pitchFamily="34" charset="0"/>
                        </a:rPr>
                        <a:t>А3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latin typeface="Arial Black" pitchFamily="34" charset="0"/>
                        </a:rPr>
                        <a:t>В1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latin typeface="Arial Black" pitchFamily="34" charset="0"/>
                        </a:rPr>
                        <a:t>Б3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latin typeface="Arial Black" pitchFamily="34" charset="0"/>
                        </a:rPr>
                        <a:t>Г1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6823"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Arial Black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4771407" y="5339038"/>
          <a:ext cx="4372592" cy="15189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931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931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931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931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83981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latin typeface="Arial Black" pitchFamily="34" charset="0"/>
                        </a:rPr>
                        <a:t>А2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latin typeface="Arial Black" pitchFamily="34" charset="0"/>
                        </a:rPr>
                        <a:t>В2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latin typeface="Arial Black" pitchFamily="34" charset="0"/>
                        </a:rPr>
                        <a:t>Б1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latin typeface="Arial Black" pitchFamily="34" charset="0"/>
                        </a:rPr>
                        <a:t>Г1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00803"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Arial Black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9" name="Picture 8" descr="https://i.pinimg.com/originals/09/b5/8b/09b58b3374416f64413c1febc39f960d.jpg"/>
          <p:cNvPicPr>
            <a:picLocks noChangeAspect="1" noChangeArrowheads="1"/>
          </p:cNvPicPr>
          <p:nvPr/>
        </p:nvPicPr>
        <p:blipFill>
          <a:blip r:embed="rId2" cstate="print"/>
          <a:srcRect l="35244" t="1639" r="35197" b="57374"/>
          <a:stretch>
            <a:fillRect/>
          </a:stretch>
        </p:blipFill>
        <p:spPr bwMode="auto">
          <a:xfrm>
            <a:off x="1979712" y="1844824"/>
            <a:ext cx="936104" cy="900101"/>
          </a:xfrm>
          <a:prstGeom prst="rect">
            <a:avLst/>
          </a:prstGeom>
          <a:noFill/>
        </p:spPr>
      </p:pic>
      <p:pic>
        <p:nvPicPr>
          <p:cNvPr id="10" name="Picture 24" descr="https://mister-blister.com/wp-content/uploads/Posts/Profilaktika/kashtan380293820-min-2048x1718.jpg"/>
          <p:cNvPicPr>
            <a:picLocks noChangeAspect="1" noChangeArrowheads="1"/>
          </p:cNvPicPr>
          <p:nvPr/>
        </p:nvPicPr>
        <p:blipFill>
          <a:blip r:embed="rId4" cstate="print"/>
          <a:srcRect l="15522" t="10280" r="20665" b="5426"/>
          <a:stretch>
            <a:fillRect/>
          </a:stretch>
        </p:blipFill>
        <p:spPr bwMode="auto">
          <a:xfrm>
            <a:off x="971600" y="1772816"/>
            <a:ext cx="864096" cy="957512"/>
          </a:xfrm>
          <a:prstGeom prst="rect">
            <a:avLst/>
          </a:prstGeom>
          <a:noFill/>
        </p:spPr>
      </p:pic>
      <p:pic>
        <p:nvPicPr>
          <p:cNvPr id="11" name="Picture 12" descr="https://i.pinimg.com/originals/09/b5/8b/09b58b3374416f64413c1febc39f960d.jpg"/>
          <p:cNvPicPr>
            <a:picLocks noChangeAspect="1" noChangeArrowheads="1"/>
          </p:cNvPicPr>
          <p:nvPr/>
        </p:nvPicPr>
        <p:blipFill>
          <a:blip r:embed="rId2" cstate="print"/>
          <a:srcRect l="3683" t="49569" r="69309" b="9713"/>
          <a:stretch>
            <a:fillRect/>
          </a:stretch>
        </p:blipFill>
        <p:spPr bwMode="auto">
          <a:xfrm>
            <a:off x="3203848" y="1844824"/>
            <a:ext cx="864096" cy="903373"/>
          </a:xfrm>
          <a:prstGeom prst="rect">
            <a:avLst/>
          </a:prstGeom>
          <a:noFill/>
        </p:spPr>
      </p:pic>
      <p:pic>
        <p:nvPicPr>
          <p:cNvPr id="12" name="Picture 16" descr="https://i.pinimg.com/originals/09/b5/8b/09b58b3374416f64413c1febc39f960d.jpg"/>
          <p:cNvPicPr>
            <a:picLocks noChangeAspect="1" noChangeArrowheads="1"/>
          </p:cNvPicPr>
          <p:nvPr/>
        </p:nvPicPr>
        <p:blipFill>
          <a:blip r:embed="rId2" cstate="print"/>
          <a:srcRect l="69010" t="49427" r="3670" b="11176"/>
          <a:stretch>
            <a:fillRect/>
          </a:stretch>
        </p:blipFill>
        <p:spPr bwMode="auto">
          <a:xfrm>
            <a:off x="2051720" y="2924944"/>
            <a:ext cx="936104" cy="936104"/>
          </a:xfrm>
          <a:prstGeom prst="rect">
            <a:avLst/>
          </a:prstGeom>
          <a:noFill/>
        </p:spPr>
      </p:pic>
      <p:pic>
        <p:nvPicPr>
          <p:cNvPr id="13" name="Picture 32" descr="https://recepty.bg/upl_pict/2010/1319697777_n8jhE_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71600" y="2924944"/>
            <a:ext cx="720080" cy="971859"/>
          </a:xfrm>
          <a:prstGeom prst="rect">
            <a:avLst/>
          </a:prstGeom>
          <a:noFill/>
        </p:spPr>
      </p:pic>
      <p:pic>
        <p:nvPicPr>
          <p:cNvPr id="14" name="Picture 28" descr="https://sun9-10.userapi.com/impf/_ApEa34qUWmHjHowdkYSH6Ba-uhWenP5YplgSA/68tJZTklxHo.jpg?size=410x420&amp;quality=96&amp;sign=cea2ae4bf6ed06427dd5dd44b6455cb8&amp;type=album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03848" y="2924944"/>
            <a:ext cx="909361" cy="931541"/>
          </a:xfrm>
          <a:prstGeom prst="rect">
            <a:avLst/>
          </a:prstGeom>
          <a:noFill/>
        </p:spPr>
      </p:pic>
      <p:pic>
        <p:nvPicPr>
          <p:cNvPr id="15" name="Picture 34" descr="https://crosti.ru/patterns/00/09/c9/084550a437/picture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979712" y="4005064"/>
            <a:ext cx="1093515" cy="861631"/>
          </a:xfrm>
          <a:prstGeom prst="rect">
            <a:avLst/>
          </a:prstGeom>
          <a:noFill/>
        </p:spPr>
      </p:pic>
      <p:pic>
        <p:nvPicPr>
          <p:cNvPr id="16" name="Picture 6" descr="https://i.pinimg.com/originals/09/b5/8b/09b58b3374416f64413c1febc39f960d.jpg"/>
          <p:cNvPicPr>
            <a:picLocks noChangeAspect="1" noChangeArrowheads="1"/>
          </p:cNvPicPr>
          <p:nvPr/>
        </p:nvPicPr>
        <p:blipFill>
          <a:blip r:embed="rId2" cstate="print"/>
          <a:srcRect t="3571" r="67804" b="57143"/>
          <a:stretch>
            <a:fillRect/>
          </a:stretch>
        </p:blipFill>
        <p:spPr bwMode="auto">
          <a:xfrm>
            <a:off x="6732240" y="2852936"/>
            <a:ext cx="1021204" cy="864096"/>
          </a:xfrm>
          <a:prstGeom prst="rect">
            <a:avLst/>
          </a:prstGeom>
          <a:noFill/>
        </p:spPr>
      </p:pic>
      <p:pic>
        <p:nvPicPr>
          <p:cNvPr id="17" name="Picture 26" descr="https://image.freepik.com/free-vector/illustration-of-red-apple_53876-2686.jpg"/>
          <p:cNvPicPr>
            <a:picLocks noChangeAspect="1" noChangeArrowheads="1"/>
          </p:cNvPicPr>
          <p:nvPr/>
        </p:nvPicPr>
        <p:blipFill>
          <a:blip r:embed="rId8" cstate="print"/>
          <a:srcRect l="8431" t="11804" r="8942" b="12314"/>
          <a:stretch>
            <a:fillRect/>
          </a:stretch>
        </p:blipFill>
        <p:spPr bwMode="auto">
          <a:xfrm>
            <a:off x="5580112" y="4077072"/>
            <a:ext cx="936104" cy="859687"/>
          </a:xfrm>
          <a:prstGeom prst="rect">
            <a:avLst/>
          </a:prstGeom>
          <a:noFill/>
        </p:spPr>
      </p:pic>
      <p:pic>
        <p:nvPicPr>
          <p:cNvPr id="18" name="Picture 10" descr="https://i.pinimg.com/originals/09/b5/8b/09b58b3374416f64413c1febc39f960d.jpg"/>
          <p:cNvPicPr>
            <a:picLocks noChangeAspect="1" noChangeArrowheads="1"/>
          </p:cNvPicPr>
          <p:nvPr/>
        </p:nvPicPr>
        <p:blipFill>
          <a:blip r:embed="rId2" cstate="print"/>
          <a:srcRect l="68828" t="1985" r="3641" b="58313"/>
          <a:stretch>
            <a:fillRect/>
          </a:stretch>
        </p:blipFill>
        <p:spPr bwMode="auto">
          <a:xfrm>
            <a:off x="827584" y="4005064"/>
            <a:ext cx="936104" cy="936104"/>
          </a:xfrm>
          <a:prstGeom prst="rect">
            <a:avLst/>
          </a:prstGeom>
          <a:noFill/>
        </p:spPr>
      </p:pic>
      <p:pic>
        <p:nvPicPr>
          <p:cNvPr id="19" name="Picture 8" descr="https://i.pinimg.com/originals/09/b5/8b/09b58b3374416f64413c1febc39f960d.jpg"/>
          <p:cNvPicPr>
            <a:picLocks noChangeAspect="1" noChangeArrowheads="1"/>
          </p:cNvPicPr>
          <p:nvPr/>
        </p:nvPicPr>
        <p:blipFill>
          <a:blip r:embed="rId2" cstate="print"/>
          <a:srcRect l="35244" t="1639" r="35197" b="57374"/>
          <a:stretch>
            <a:fillRect/>
          </a:stretch>
        </p:blipFill>
        <p:spPr bwMode="auto">
          <a:xfrm>
            <a:off x="8028384" y="4005064"/>
            <a:ext cx="936104" cy="900101"/>
          </a:xfrm>
          <a:prstGeom prst="rect">
            <a:avLst/>
          </a:prstGeom>
          <a:noFill/>
        </p:spPr>
      </p:pic>
      <p:pic>
        <p:nvPicPr>
          <p:cNvPr id="20" name="Picture 24" descr="https://mister-blister.com/wp-content/uploads/Posts/Profilaktika/kashtan380293820-min-2048x1718.jpg"/>
          <p:cNvPicPr>
            <a:picLocks noChangeAspect="1" noChangeArrowheads="1"/>
          </p:cNvPicPr>
          <p:nvPr/>
        </p:nvPicPr>
        <p:blipFill>
          <a:blip r:embed="rId4" cstate="print"/>
          <a:srcRect l="15522" t="10280" r="20665" b="5426"/>
          <a:stretch>
            <a:fillRect/>
          </a:stretch>
        </p:blipFill>
        <p:spPr bwMode="auto">
          <a:xfrm>
            <a:off x="6876256" y="4005064"/>
            <a:ext cx="864096" cy="957512"/>
          </a:xfrm>
          <a:prstGeom prst="rect">
            <a:avLst/>
          </a:prstGeom>
          <a:noFill/>
        </p:spPr>
      </p:pic>
      <p:pic>
        <p:nvPicPr>
          <p:cNvPr id="21" name="Picture 28" descr="https://sun9-10.userapi.com/impf/_ApEa34qUWmHjHowdkYSH6Ba-uhWenP5YplgSA/68tJZTklxHo.jpg?size=410x420&amp;quality=96&amp;sign=cea2ae4bf6ed06427dd5dd44b6455cb8&amp;type=album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028384" y="620688"/>
            <a:ext cx="909361" cy="931541"/>
          </a:xfrm>
          <a:prstGeom prst="rect">
            <a:avLst/>
          </a:prstGeom>
          <a:noFill/>
        </p:spPr>
      </p:pic>
      <p:pic>
        <p:nvPicPr>
          <p:cNvPr id="22" name="Picture 26" descr="https://image.freepik.com/free-vector/illustration-of-red-apple_53876-2686.jpg"/>
          <p:cNvPicPr>
            <a:picLocks noChangeAspect="1" noChangeArrowheads="1"/>
          </p:cNvPicPr>
          <p:nvPr/>
        </p:nvPicPr>
        <p:blipFill>
          <a:blip r:embed="rId8" cstate="print"/>
          <a:srcRect l="8431" t="11804" r="8942" b="12314"/>
          <a:stretch>
            <a:fillRect/>
          </a:stretch>
        </p:blipFill>
        <p:spPr bwMode="auto">
          <a:xfrm>
            <a:off x="3203848" y="4005064"/>
            <a:ext cx="936104" cy="859687"/>
          </a:xfrm>
          <a:prstGeom prst="rect">
            <a:avLst/>
          </a:prstGeom>
          <a:noFill/>
        </p:spPr>
      </p:pic>
      <p:pic>
        <p:nvPicPr>
          <p:cNvPr id="23" name="Picture 14" descr="https://i.pinimg.com/originals/09/b5/8b/09b58b3374416f64413c1febc39f960d.jpg"/>
          <p:cNvPicPr>
            <a:picLocks noChangeAspect="1" noChangeArrowheads="1"/>
          </p:cNvPicPr>
          <p:nvPr/>
        </p:nvPicPr>
        <p:blipFill>
          <a:blip r:embed="rId2" cstate="print"/>
          <a:srcRect l="36000" t="49627" r="35092" b="10671"/>
          <a:stretch>
            <a:fillRect/>
          </a:stretch>
        </p:blipFill>
        <p:spPr bwMode="auto">
          <a:xfrm>
            <a:off x="5580112" y="1772816"/>
            <a:ext cx="982909" cy="936104"/>
          </a:xfrm>
          <a:prstGeom prst="rect">
            <a:avLst/>
          </a:prstGeom>
          <a:noFill/>
        </p:spPr>
      </p:pic>
      <p:pic>
        <p:nvPicPr>
          <p:cNvPr id="24" name="Picture 12" descr="https://i.pinimg.com/originals/09/b5/8b/09b58b3374416f64413c1febc39f960d.jpg"/>
          <p:cNvPicPr>
            <a:picLocks noChangeAspect="1" noChangeArrowheads="1"/>
          </p:cNvPicPr>
          <p:nvPr/>
        </p:nvPicPr>
        <p:blipFill>
          <a:blip r:embed="rId2" cstate="print"/>
          <a:srcRect l="3683" t="49569" r="69309" b="9713"/>
          <a:stretch>
            <a:fillRect/>
          </a:stretch>
        </p:blipFill>
        <p:spPr bwMode="auto">
          <a:xfrm>
            <a:off x="8100392" y="2924944"/>
            <a:ext cx="864096" cy="903373"/>
          </a:xfrm>
          <a:prstGeom prst="rect">
            <a:avLst/>
          </a:prstGeom>
          <a:noFill/>
        </p:spPr>
      </p:pic>
      <p:pic>
        <p:nvPicPr>
          <p:cNvPr id="25" name="Picture 32" descr="https://recepty.bg/upl_pict/2010/1319697777_n8jhE_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48264" y="692696"/>
            <a:ext cx="666727" cy="899851"/>
          </a:xfrm>
          <a:prstGeom prst="rect">
            <a:avLst/>
          </a:prstGeom>
          <a:noFill/>
        </p:spPr>
      </p:pic>
      <p:pic>
        <p:nvPicPr>
          <p:cNvPr id="26" name="Picture 16" descr="https://i.pinimg.com/originals/09/b5/8b/09b58b3374416f64413c1febc39f960d.jpg"/>
          <p:cNvPicPr>
            <a:picLocks noChangeAspect="1" noChangeArrowheads="1"/>
          </p:cNvPicPr>
          <p:nvPr/>
        </p:nvPicPr>
        <p:blipFill>
          <a:blip r:embed="rId2" cstate="print"/>
          <a:srcRect l="69010" t="49427" r="3670" b="11176"/>
          <a:stretch>
            <a:fillRect/>
          </a:stretch>
        </p:blipFill>
        <p:spPr bwMode="auto">
          <a:xfrm>
            <a:off x="5652120" y="620688"/>
            <a:ext cx="936104" cy="936104"/>
          </a:xfrm>
          <a:prstGeom prst="rect">
            <a:avLst/>
          </a:prstGeom>
          <a:noFill/>
        </p:spPr>
      </p:pic>
      <p:pic>
        <p:nvPicPr>
          <p:cNvPr id="27" name="Picture 30" descr="https://thumbs.dreamstime.com/b/%D1%81%D0%B2%D0%B5%D0%B6%D0%B8%D0%B9-%D0%B8%D0%B7%D0%BE-%D0%B8%D1%80%D0%BE%D0%B2%D0%B0%D0%BD%D0%BD%D1%8B%D0%B5-%D1%86%D0%B2%D0%B5%D1%82%D0%BE%D0%BA-%D0%B8-%D0%B8%D1%81%D1%82-%D0%B2%D0%B5%D1%82%D0%B2%D0%B8-%D0%B8%D0%BF%D1%8B-%D0%B8-%D1%8E%D1%81%D1%82%D1%80%D0%B0%D1%86%D0%B8%D1%8F-%D0%B0%D0%BA%D0%B2%D0%B0%D1%80%D0%B5-%D0%B8-823019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2120" y="2852936"/>
            <a:ext cx="965920" cy="965920"/>
          </a:xfrm>
          <a:prstGeom prst="rect">
            <a:avLst/>
          </a:prstGeom>
          <a:noFill/>
        </p:spPr>
      </p:pic>
      <p:pic>
        <p:nvPicPr>
          <p:cNvPr id="28" name="Picture 34" descr="https://crosti.ru/patterns/00/09/c9/084550a437/picture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050485" y="1772816"/>
            <a:ext cx="1093515" cy="861631"/>
          </a:xfrm>
          <a:prstGeom prst="rect">
            <a:avLst/>
          </a:prstGeom>
          <a:noFill/>
        </p:spPr>
      </p:pic>
      <p:pic>
        <p:nvPicPr>
          <p:cNvPr id="29" name="Picture 10" descr="https://i.pinimg.com/originals/09/b5/8b/09b58b3374416f64413c1febc39f960d.jpg"/>
          <p:cNvPicPr>
            <a:picLocks noChangeAspect="1" noChangeArrowheads="1"/>
          </p:cNvPicPr>
          <p:nvPr/>
        </p:nvPicPr>
        <p:blipFill>
          <a:blip r:embed="rId2" cstate="print"/>
          <a:srcRect l="68828" t="1985" r="3641" b="58313"/>
          <a:stretch>
            <a:fillRect/>
          </a:stretch>
        </p:blipFill>
        <p:spPr bwMode="auto">
          <a:xfrm>
            <a:off x="6876256" y="1772816"/>
            <a:ext cx="936104" cy="9361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0"/>
          <a:ext cx="3618596" cy="412227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075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344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659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3056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3056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3056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3056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1030" name="Picture 6" descr="https://i.pinimg.com/originals/09/b5/8b/09b58b3374416f64413c1febc39f960d.jpg"/>
          <p:cNvPicPr>
            <a:picLocks noChangeAspect="1" noChangeArrowheads="1"/>
          </p:cNvPicPr>
          <p:nvPr/>
        </p:nvPicPr>
        <p:blipFill>
          <a:blip r:embed="rId2" cstate="print"/>
          <a:srcRect t="3571" r="67804" b="57143"/>
          <a:stretch>
            <a:fillRect/>
          </a:stretch>
        </p:blipFill>
        <p:spPr bwMode="auto">
          <a:xfrm>
            <a:off x="2483768" y="2132856"/>
            <a:ext cx="1021204" cy="864096"/>
          </a:xfrm>
          <a:prstGeom prst="rect">
            <a:avLst/>
          </a:prstGeom>
          <a:noFill/>
        </p:spPr>
      </p:pic>
      <p:pic>
        <p:nvPicPr>
          <p:cNvPr id="1032" name="Picture 8" descr="https://i.pinimg.com/originals/09/b5/8b/09b58b3374416f64413c1febc39f960d.jpg"/>
          <p:cNvPicPr>
            <a:picLocks noChangeAspect="1" noChangeArrowheads="1"/>
          </p:cNvPicPr>
          <p:nvPr/>
        </p:nvPicPr>
        <p:blipFill>
          <a:blip r:embed="rId2" cstate="print"/>
          <a:srcRect l="35244" t="1639" r="35197" b="57374"/>
          <a:stretch>
            <a:fillRect/>
          </a:stretch>
        </p:blipFill>
        <p:spPr bwMode="auto">
          <a:xfrm>
            <a:off x="2555776" y="1052742"/>
            <a:ext cx="936104" cy="900101"/>
          </a:xfrm>
          <a:prstGeom prst="rect">
            <a:avLst/>
          </a:prstGeom>
          <a:noFill/>
        </p:spPr>
      </p:pic>
      <p:pic>
        <p:nvPicPr>
          <p:cNvPr id="1034" name="Picture 10" descr="https://i.pinimg.com/originals/09/b5/8b/09b58b3374416f64413c1febc39f960d.jpg"/>
          <p:cNvPicPr>
            <a:picLocks noChangeAspect="1" noChangeArrowheads="1"/>
          </p:cNvPicPr>
          <p:nvPr/>
        </p:nvPicPr>
        <p:blipFill>
          <a:blip r:embed="rId2" cstate="print"/>
          <a:srcRect l="68828" t="1985" r="3641" b="58313"/>
          <a:stretch>
            <a:fillRect/>
          </a:stretch>
        </p:blipFill>
        <p:spPr bwMode="auto">
          <a:xfrm>
            <a:off x="179512" y="0"/>
            <a:ext cx="936104" cy="936104"/>
          </a:xfrm>
          <a:prstGeom prst="rect">
            <a:avLst/>
          </a:prstGeom>
          <a:noFill/>
        </p:spPr>
      </p:pic>
      <p:pic>
        <p:nvPicPr>
          <p:cNvPr id="1036" name="Picture 12" descr="https://i.pinimg.com/originals/09/b5/8b/09b58b3374416f64413c1febc39f960d.jpg"/>
          <p:cNvPicPr>
            <a:picLocks noChangeAspect="1" noChangeArrowheads="1"/>
          </p:cNvPicPr>
          <p:nvPr/>
        </p:nvPicPr>
        <p:blipFill>
          <a:blip r:embed="rId2" cstate="print"/>
          <a:srcRect l="3683" t="49569" r="69309" b="9713"/>
          <a:stretch>
            <a:fillRect/>
          </a:stretch>
        </p:blipFill>
        <p:spPr bwMode="auto">
          <a:xfrm>
            <a:off x="251520" y="1124750"/>
            <a:ext cx="864096" cy="903373"/>
          </a:xfrm>
          <a:prstGeom prst="rect">
            <a:avLst/>
          </a:prstGeom>
          <a:noFill/>
        </p:spPr>
      </p:pic>
      <p:pic>
        <p:nvPicPr>
          <p:cNvPr id="1038" name="Picture 14" descr="https://i.pinimg.com/originals/09/b5/8b/09b58b3374416f64413c1febc39f960d.jpg"/>
          <p:cNvPicPr>
            <a:picLocks noChangeAspect="1" noChangeArrowheads="1"/>
          </p:cNvPicPr>
          <p:nvPr/>
        </p:nvPicPr>
        <p:blipFill>
          <a:blip r:embed="rId2" cstate="print"/>
          <a:srcRect l="36000" t="49627" r="35092" b="10671"/>
          <a:stretch>
            <a:fillRect/>
          </a:stretch>
        </p:blipFill>
        <p:spPr bwMode="auto">
          <a:xfrm>
            <a:off x="1331643" y="2132856"/>
            <a:ext cx="982909" cy="936104"/>
          </a:xfrm>
          <a:prstGeom prst="rect">
            <a:avLst/>
          </a:prstGeom>
          <a:noFill/>
        </p:spPr>
      </p:pic>
      <p:pic>
        <p:nvPicPr>
          <p:cNvPr id="1040" name="Picture 16" descr="https://i.pinimg.com/originals/09/b5/8b/09b58b3374416f64413c1febc39f960d.jpg"/>
          <p:cNvPicPr>
            <a:picLocks noChangeAspect="1" noChangeArrowheads="1"/>
          </p:cNvPicPr>
          <p:nvPr/>
        </p:nvPicPr>
        <p:blipFill>
          <a:blip r:embed="rId2" cstate="print"/>
          <a:srcRect l="69010" t="49427" r="3670" b="11176"/>
          <a:stretch>
            <a:fillRect/>
          </a:stretch>
        </p:blipFill>
        <p:spPr bwMode="auto">
          <a:xfrm>
            <a:off x="2483771" y="3140968"/>
            <a:ext cx="936104" cy="936104"/>
          </a:xfrm>
          <a:prstGeom prst="rect">
            <a:avLst/>
          </a:prstGeom>
          <a:noFill/>
        </p:spPr>
      </p:pic>
      <p:pic>
        <p:nvPicPr>
          <p:cNvPr id="1048" name="Picture 24" descr="https://mister-blister.com/wp-content/uploads/Posts/Profilaktika/kashtan380293820-min-2048x1718.jpg"/>
          <p:cNvPicPr>
            <a:picLocks noChangeAspect="1" noChangeArrowheads="1"/>
          </p:cNvPicPr>
          <p:nvPr/>
        </p:nvPicPr>
        <p:blipFill>
          <a:blip r:embed="rId3" cstate="print"/>
          <a:srcRect l="15522" t="10280" r="20665" b="5426"/>
          <a:stretch>
            <a:fillRect/>
          </a:stretch>
        </p:blipFill>
        <p:spPr bwMode="auto">
          <a:xfrm>
            <a:off x="2699792" y="0"/>
            <a:ext cx="864096" cy="957512"/>
          </a:xfrm>
          <a:prstGeom prst="rect">
            <a:avLst/>
          </a:prstGeom>
          <a:noFill/>
        </p:spPr>
      </p:pic>
      <p:pic>
        <p:nvPicPr>
          <p:cNvPr id="1050" name="Picture 26" descr="https://image.freepik.com/free-vector/illustration-of-red-apple_53876-2686.jpg"/>
          <p:cNvPicPr>
            <a:picLocks noChangeAspect="1" noChangeArrowheads="1"/>
          </p:cNvPicPr>
          <p:nvPr/>
        </p:nvPicPr>
        <p:blipFill>
          <a:blip r:embed="rId4" cstate="print"/>
          <a:srcRect l="8431" t="11804" r="8942" b="12314"/>
          <a:stretch>
            <a:fillRect/>
          </a:stretch>
        </p:blipFill>
        <p:spPr bwMode="auto">
          <a:xfrm>
            <a:off x="1331640" y="1124750"/>
            <a:ext cx="1008112" cy="925817"/>
          </a:xfrm>
          <a:prstGeom prst="rect">
            <a:avLst/>
          </a:prstGeom>
          <a:noFill/>
        </p:spPr>
      </p:pic>
      <p:pic>
        <p:nvPicPr>
          <p:cNvPr id="1052" name="Picture 28" descr="https://sun9-10.userapi.com/impf/_ApEa34qUWmHjHowdkYSH6Ba-uhWenP5YplgSA/68tJZTklxHo.jpg?size=410x420&amp;quality=96&amp;sign=cea2ae4bf6ed06427dd5dd44b6455cb8&amp;type=album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5" y="3140972"/>
            <a:ext cx="909361" cy="931541"/>
          </a:xfrm>
          <a:prstGeom prst="rect">
            <a:avLst/>
          </a:prstGeom>
          <a:noFill/>
        </p:spPr>
      </p:pic>
      <p:pic>
        <p:nvPicPr>
          <p:cNvPr id="1054" name="Picture 30" descr="https://thumbs.dreamstime.com/b/%D1%81%D0%B2%D0%B5%D0%B6%D0%B8%D0%B9-%D0%B8%D0%B7%D0%BE-%D0%B8%D1%80%D0%BE%D0%B2%D0%B0%D0%BD%D0%BD%D1%8B%D0%B5-%D1%86%D0%B2%D0%B5%D1%82%D0%BE%D0%BA-%D0%B8-%D0%B8%D1%81%D1%82-%D0%B2%D0%B5%D1%82%D0%B2%D0%B8-%D0%B8%D0%BF%D1%8B-%D0%B8-%D1%8E%D1%81%D1%82%D1%80%D0%B0%D1%86%D0%B8%D1%8F-%D0%B0%D0%BA%D0%B2%D0%B0%D1%80%D0%B5-%D0%B8-8230190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331640" y="0"/>
            <a:ext cx="965920" cy="965920"/>
          </a:xfrm>
          <a:prstGeom prst="rect">
            <a:avLst/>
          </a:prstGeom>
          <a:noFill/>
        </p:spPr>
      </p:pic>
      <p:pic>
        <p:nvPicPr>
          <p:cNvPr id="1056" name="Picture 32" descr="https://recepty.bg/upl_pict/2010/1319697777_n8jhE_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403651" y="3140974"/>
            <a:ext cx="720080" cy="971859"/>
          </a:xfrm>
          <a:prstGeom prst="rect">
            <a:avLst/>
          </a:prstGeom>
          <a:noFill/>
        </p:spPr>
      </p:pic>
      <p:pic>
        <p:nvPicPr>
          <p:cNvPr id="1058" name="Picture 34" descr="https://crosti.ru/patterns/00/09/c9/084550a437/picture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" y="2132862"/>
            <a:ext cx="1093515" cy="861631"/>
          </a:xfrm>
          <a:prstGeom prst="rect">
            <a:avLst/>
          </a:prstGeom>
          <a:noFill/>
        </p:spPr>
      </p:pic>
      <p:pic>
        <p:nvPicPr>
          <p:cNvPr id="25" name="Picture 28" descr="https://sun9-10.userapi.com/impf/_ApEa34qUWmHjHowdkYSH6Ba-uhWenP5YplgSA/68tJZTklxHo.jpg?size=410x420&amp;quality=96&amp;sign=cea2ae4bf6ed06427dd5dd44b6455cb8&amp;type=album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28187" y="2"/>
            <a:ext cx="909361" cy="931541"/>
          </a:xfrm>
          <a:prstGeom prst="rect">
            <a:avLst/>
          </a:prstGeom>
          <a:noFill/>
        </p:spPr>
      </p:pic>
      <p:pic>
        <p:nvPicPr>
          <p:cNvPr id="26" name="Picture 10" descr="https://i.pinimg.com/originals/09/b5/8b/09b58b3374416f64413c1febc39f960d.jpg"/>
          <p:cNvPicPr>
            <a:picLocks noChangeAspect="1" noChangeArrowheads="1"/>
          </p:cNvPicPr>
          <p:nvPr/>
        </p:nvPicPr>
        <p:blipFill>
          <a:blip r:embed="rId2" cstate="print"/>
          <a:srcRect l="68828" t="1985" r="3641" b="58313"/>
          <a:stretch>
            <a:fillRect/>
          </a:stretch>
        </p:blipFill>
        <p:spPr bwMode="auto">
          <a:xfrm>
            <a:off x="5076059" y="0"/>
            <a:ext cx="936104" cy="936104"/>
          </a:xfrm>
          <a:prstGeom prst="rect">
            <a:avLst/>
          </a:prstGeom>
          <a:noFill/>
        </p:spPr>
      </p:pic>
      <p:pic>
        <p:nvPicPr>
          <p:cNvPr id="27" name="Picture 14" descr="https://i.pinimg.com/originals/09/b5/8b/09b58b3374416f64413c1febc39f960d.jpg"/>
          <p:cNvPicPr>
            <a:picLocks noChangeAspect="1" noChangeArrowheads="1"/>
          </p:cNvPicPr>
          <p:nvPr/>
        </p:nvPicPr>
        <p:blipFill>
          <a:blip r:embed="rId2" cstate="print"/>
          <a:srcRect l="36000" t="49627" r="35092" b="10671"/>
          <a:stretch>
            <a:fillRect/>
          </a:stretch>
        </p:blipFill>
        <p:spPr bwMode="auto">
          <a:xfrm>
            <a:off x="6228186" y="3140968"/>
            <a:ext cx="982909" cy="936104"/>
          </a:xfrm>
          <a:prstGeom prst="rect">
            <a:avLst/>
          </a:prstGeom>
          <a:noFill/>
        </p:spPr>
      </p:pic>
      <p:pic>
        <p:nvPicPr>
          <p:cNvPr id="28" name="Picture 8" descr="https://i.pinimg.com/originals/09/b5/8b/09b58b3374416f64413c1febc39f960d.jpg"/>
          <p:cNvPicPr>
            <a:picLocks noChangeAspect="1" noChangeArrowheads="1"/>
          </p:cNvPicPr>
          <p:nvPr/>
        </p:nvPicPr>
        <p:blipFill>
          <a:blip r:embed="rId2" cstate="print"/>
          <a:srcRect l="35244" t="1639" r="35197" b="57374"/>
          <a:stretch>
            <a:fillRect/>
          </a:stretch>
        </p:blipFill>
        <p:spPr bwMode="auto">
          <a:xfrm>
            <a:off x="6300194" y="1124750"/>
            <a:ext cx="936104" cy="900101"/>
          </a:xfrm>
          <a:prstGeom prst="rect">
            <a:avLst/>
          </a:prstGeom>
          <a:noFill/>
        </p:spPr>
      </p:pic>
      <p:pic>
        <p:nvPicPr>
          <p:cNvPr id="29" name="Picture 6" descr="https://i.pinimg.com/originals/09/b5/8b/09b58b3374416f64413c1febc39f960d.jpg"/>
          <p:cNvPicPr>
            <a:picLocks noChangeAspect="1" noChangeArrowheads="1"/>
          </p:cNvPicPr>
          <p:nvPr/>
        </p:nvPicPr>
        <p:blipFill>
          <a:blip r:embed="rId2" cstate="print"/>
          <a:srcRect t="3571" r="67804" b="57143"/>
          <a:stretch>
            <a:fillRect/>
          </a:stretch>
        </p:blipFill>
        <p:spPr bwMode="auto">
          <a:xfrm>
            <a:off x="3851920" y="3212976"/>
            <a:ext cx="1021204" cy="864096"/>
          </a:xfrm>
          <a:prstGeom prst="rect">
            <a:avLst/>
          </a:prstGeom>
          <a:noFill/>
        </p:spPr>
      </p:pic>
      <p:pic>
        <p:nvPicPr>
          <p:cNvPr id="30" name="Picture 12" descr="https://i.pinimg.com/originals/09/b5/8b/09b58b3374416f64413c1febc39f960d.jpg"/>
          <p:cNvPicPr>
            <a:picLocks noChangeAspect="1" noChangeArrowheads="1"/>
          </p:cNvPicPr>
          <p:nvPr/>
        </p:nvPicPr>
        <p:blipFill>
          <a:blip r:embed="rId2" cstate="print"/>
          <a:srcRect l="3683" t="49569" r="69309" b="9713"/>
          <a:stretch>
            <a:fillRect/>
          </a:stretch>
        </p:blipFill>
        <p:spPr bwMode="auto">
          <a:xfrm>
            <a:off x="5076056" y="3140974"/>
            <a:ext cx="864096" cy="903373"/>
          </a:xfrm>
          <a:prstGeom prst="rect">
            <a:avLst/>
          </a:prstGeom>
          <a:noFill/>
        </p:spPr>
      </p:pic>
      <p:pic>
        <p:nvPicPr>
          <p:cNvPr id="31" name="Picture 26" descr="https://image.freepik.com/free-vector/illustration-of-red-apple_53876-2686.jpg"/>
          <p:cNvPicPr>
            <a:picLocks noChangeAspect="1" noChangeArrowheads="1"/>
          </p:cNvPicPr>
          <p:nvPr/>
        </p:nvPicPr>
        <p:blipFill>
          <a:blip r:embed="rId4" cstate="print"/>
          <a:srcRect l="8431" t="11804" r="8942" b="12314"/>
          <a:stretch>
            <a:fillRect/>
          </a:stretch>
        </p:blipFill>
        <p:spPr bwMode="auto">
          <a:xfrm>
            <a:off x="3779914" y="2"/>
            <a:ext cx="1008112" cy="925817"/>
          </a:xfrm>
          <a:prstGeom prst="rect">
            <a:avLst/>
          </a:prstGeom>
          <a:noFill/>
        </p:spPr>
      </p:pic>
      <p:pic>
        <p:nvPicPr>
          <p:cNvPr id="32" name="Picture 24" descr="https://mister-blister.com/wp-content/uploads/Posts/Profilaktika/kashtan380293820-min-2048x1718.jpg"/>
          <p:cNvPicPr>
            <a:picLocks noChangeAspect="1" noChangeArrowheads="1"/>
          </p:cNvPicPr>
          <p:nvPr/>
        </p:nvPicPr>
        <p:blipFill>
          <a:blip r:embed="rId3" cstate="print"/>
          <a:srcRect l="15522" t="10280" r="20665" b="5426"/>
          <a:stretch>
            <a:fillRect/>
          </a:stretch>
        </p:blipFill>
        <p:spPr bwMode="auto">
          <a:xfrm>
            <a:off x="3851920" y="1052736"/>
            <a:ext cx="864096" cy="957512"/>
          </a:xfrm>
          <a:prstGeom prst="rect">
            <a:avLst/>
          </a:prstGeom>
          <a:noFill/>
        </p:spPr>
      </p:pic>
      <p:pic>
        <p:nvPicPr>
          <p:cNvPr id="33" name="Picture 16" descr="https://i.pinimg.com/originals/09/b5/8b/09b58b3374416f64413c1febc39f960d.jpg"/>
          <p:cNvPicPr>
            <a:picLocks noChangeAspect="1" noChangeArrowheads="1"/>
          </p:cNvPicPr>
          <p:nvPr/>
        </p:nvPicPr>
        <p:blipFill>
          <a:blip r:embed="rId2" cstate="print"/>
          <a:srcRect l="69010" t="49427" r="3670" b="11176"/>
          <a:stretch>
            <a:fillRect/>
          </a:stretch>
        </p:blipFill>
        <p:spPr bwMode="auto">
          <a:xfrm>
            <a:off x="3779915" y="2132856"/>
            <a:ext cx="936104" cy="936104"/>
          </a:xfrm>
          <a:prstGeom prst="rect">
            <a:avLst/>
          </a:prstGeom>
          <a:noFill/>
        </p:spPr>
      </p:pic>
      <p:pic>
        <p:nvPicPr>
          <p:cNvPr id="34" name="Picture 34" descr="https://crosti.ru/patterns/00/09/c9/084550a437/picture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228187" y="2132862"/>
            <a:ext cx="1043608" cy="822307"/>
          </a:xfrm>
          <a:prstGeom prst="rect">
            <a:avLst/>
          </a:prstGeom>
          <a:noFill/>
        </p:spPr>
      </p:pic>
      <p:pic>
        <p:nvPicPr>
          <p:cNvPr id="35" name="Picture 30" descr="https://thumbs.dreamstime.com/b/%D1%81%D0%B2%D0%B5%D0%B6%D0%B8%D0%B9-%D0%B8%D0%B7%D0%BE-%D0%B8%D1%80%D0%BE%D0%B2%D0%B0%D0%BD%D0%BD%D1%8B%D0%B5-%D1%86%D0%B2%D0%B5%D1%82%D0%BE%D0%BA-%D0%B8-%D0%B8%D1%81%D1%82-%D0%B2%D0%B5%D1%82%D0%B2%D0%B8-%D0%B8%D0%BF%D1%8B-%D0%B8-%D1%8E%D1%81%D1%82%D1%80%D0%B0%D1%86%D0%B8%D1%8F-%D0%B0%D0%BA%D0%B2%D0%B0%D1%80%D0%B5-%D0%B8-8230190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148067" y="2132856"/>
            <a:ext cx="965920" cy="965920"/>
          </a:xfrm>
          <a:prstGeom prst="rect">
            <a:avLst/>
          </a:prstGeom>
          <a:noFill/>
        </p:spPr>
      </p:pic>
      <p:pic>
        <p:nvPicPr>
          <p:cNvPr id="36" name="Picture 32" descr="https://recepty.bg/upl_pict/2010/1319697777_n8jhE_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148064" y="1052742"/>
            <a:ext cx="720080" cy="971859"/>
          </a:xfrm>
          <a:prstGeom prst="rect">
            <a:avLst/>
          </a:prstGeom>
          <a:noFill/>
        </p:spPr>
      </p:pic>
      <p:graphicFrame>
        <p:nvGraphicFramePr>
          <p:cNvPr id="37" name="Таблица 36"/>
          <p:cNvGraphicFramePr>
            <a:graphicFrameLocks noGrp="1"/>
          </p:cNvGraphicFramePr>
          <p:nvPr/>
        </p:nvGraphicFramePr>
        <p:xfrm>
          <a:off x="3707904" y="0"/>
          <a:ext cx="3618596" cy="412227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075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344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659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3056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3056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3056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3056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42" name="Таблица 41"/>
          <p:cNvGraphicFramePr>
            <a:graphicFrameLocks noGrp="1"/>
          </p:cNvGraphicFramePr>
          <p:nvPr/>
        </p:nvGraphicFramePr>
        <p:xfrm>
          <a:off x="179512" y="4293096"/>
          <a:ext cx="3456384" cy="208823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534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790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238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4411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4411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43" name="Таблица 42"/>
          <p:cNvGraphicFramePr>
            <a:graphicFrameLocks noGrp="1"/>
          </p:cNvGraphicFramePr>
          <p:nvPr/>
        </p:nvGraphicFramePr>
        <p:xfrm>
          <a:off x="3635897" y="4293096"/>
          <a:ext cx="3600400" cy="208823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015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81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06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4411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4411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44" name="Таблица 43"/>
          <p:cNvGraphicFramePr>
            <a:graphicFrameLocks noGrp="1"/>
          </p:cNvGraphicFramePr>
          <p:nvPr/>
        </p:nvGraphicFramePr>
        <p:xfrm>
          <a:off x="7380313" y="0"/>
          <a:ext cx="1080120" cy="206084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801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03042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3042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45" name="Таблица 44"/>
          <p:cNvGraphicFramePr>
            <a:graphicFrameLocks noGrp="1"/>
          </p:cNvGraphicFramePr>
          <p:nvPr/>
        </p:nvGraphicFramePr>
        <p:xfrm>
          <a:off x="7380312" y="2132856"/>
          <a:ext cx="1080120" cy="313234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801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04411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4411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4411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47" name="Таблица 46"/>
          <p:cNvGraphicFramePr>
            <a:graphicFrameLocks noGrp="1"/>
          </p:cNvGraphicFramePr>
          <p:nvPr/>
        </p:nvGraphicFramePr>
        <p:xfrm>
          <a:off x="7380312" y="5301208"/>
          <a:ext cx="1080120" cy="103042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801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03042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8" name="Picture 10" descr="https://i.pinimg.com/originals/09/b5/8b/09b58b3374416f64413c1febc39f960d.jpg"/>
          <p:cNvPicPr>
            <a:picLocks noChangeAspect="1" noChangeArrowheads="1"/>
          </p:cNvPicPr>
          <p:nvPr/>
        </p:nvPicPr>
        <p:blipFill>
          <a:blip r:embed="rId2" cstate="print"/>
          <a:srcRect l="68828" t="1985" r="3641" b="58313"/>
          <a:stretch>
            <a:fillRect/>
          </a:stretch>
        </p:blipFill>
        <p:spPr bwMode="auto">
          <a:xfrm>
            <a:off x="7452323" y="0"/>
            <a:ext cx="936104" cy="936104"/>
          </a:xfrm>
          <a:prstGeom prst="rect">
            <a:avLst/>
          </a:prstGeom>
          <a:noFill/>
        </p:spPr>
      </p:pic>
      <p:pic>
        <p:nvPicPr>
          <p:cNvPr id="50" name="Picture 30" descr="https://thumbs.dreamstime.com/b/%D1%81%D0%B2%D0%B5%D0%B6%D0%B8%D0%B9-%D0%B8%D0%B7%D0%BE-%D0%B8%D1%80%D0%BE%D0%B2%D0%B0%D0%BD%D0%BD%D1%8B%D0%B5-%D1%86%D0%B2%D0%B5%D1%82%D0%BE%D0%BA-%D0%B8-%D0%B8%D1%81%D1%82-%D0%B2%D0%B5%D1%82%D0%B2%D0%B8-%D0%B8%D0%BF%D1%8B-%D0%B8-%D1%8E%D1%81%D1%82%D1%80%D0%B0%D1%86%D0%B8%D1%8F-%D0%B0%D0%BA%D0%B2%D0%B0%D1%80%D0%B5-%D0%B8-8230190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452322" y="2204864"/>
            <a:ext cx="965920" cy="965920"/>
          </a:xfrm>
          <a:prstGeom prst="rect">
            <a:avLst/>
          </a:prstGeom>
          <a:noFill/>
        </p:spPr>
      </p:pic>
      <p:pic>
        <p:nvPicPr>
          <p:cNvPr id="51" name="Picture 24" descr="https://mister-blister.com/wp-content/uploads/Posts/Profilaktika/kashtan380293820-min-2048x1718.jpg"/>
          <p:cNvPicPr>
            <a:picLocks noChangeAspect="1" noChangeArrowheads="1"/>
          </p:cNvPicPr>
          <p:nvPr/>
        </p:nvPicPr>
        <p:blipFill>
          <a:blip r:embed="rId3" cstate="print"/>
          <a:srcRect l="15522" t="10280" r="20665" b="5426"/>
          <a:stretch>
            <a:fillRect/>
          </a:stretch>
        </p:blipFill>
        <p:spPr bwMode="auto">
          <a:xfrm>
            <a:off x="7452320" y="3212976"/>
            <a:ext cx="864096" cy="957512"/>
          </a:xfrm>
          <a:prstGeom prst="rect">
            <a:avLst/>
          </a:prstGeom>
          <a:noFill/>
        </p:spPr>
      </p:pic>
      <p:pic>
        <p:nvPicPr>
          <p:cNvPr id="52" name="Picture 12" descr="https://i.pinimg.com/originals/09/b5/8b/09b58b3374416f64413c1febc39f960d.jpg"/>
          <p:cNvPicPr>
            <a:picLocks noChangeAspect="1" noChangeArrowheads="1"/>
          </p:cNvPicPr>
          <p:nvPr/>
        </p:nvPicPr>
        <p:blipFill>
          <a:blip r:embed="rId2" cstate="print"/>
          <a:srcRect l="3683" t="49569" r="69309" b="9713"/>
          <a:stretch>
            <a:fillRect/>
          </a:stretch>
        </p:blipFill>
        <p:spPr bwMode="auto">
          <a:xfrm>
            <a:off x="7452320" y="1124750"/>
            <a:ext cx="864096" cy="903373"/>
          </a:xfrm>
          <a:prstGeom prst="rect">
            <a:avLst/>
          </a:prstGeom>
          <a:noFill/>
        </p:spPr>
      </p:pic>
      <p:pic>
        <p:nvPicPr>
          <p:cNvPr id="53" name="Picture 26" descr="https://image.freepik.com/free-vector/illustration-of-red-apple_53876-2686.jpg"/>
          <p:cNvPicPr>
            <a:picLocks noChangeAspect="1" noChangeArrowheads="1"/>
          </p:cNvPicPr>
          <p:nvPr/>
        </p:nvPicPr>
        <p:blipFill>
          <a:blip r:embed="rId10" cstate="print"/>
          <a:srcRect l="8431" t="11804" r="8942" b="12314"/>
          <a:stretch>
            <a:fillRect/>
          </a:stretch>
        </p:blipFill>
        <p:spPr bwMode="auto">
          <a:xfrm>
            <a:off x="7452323" y="5439352"/>
            <a:ext cx="936104" cy="859687"/>
          </a:xfrm>
          <a:prstGeom prst="rect">
            <a:avLst/>
          </a:prstGeom>
          <a:noFill/>
        </p:spPr>
      </p:pic>
      <p:pic>
        <p:nvPicPr>
          <p:cNvPr id="54" name="Picture 8" descr="https://i.pinimg.com/originals/09/b5/8b/09b58b3374416f64413c1febc39f960d.jpg"/>
          <p:cNvPicPr>
            <a:picLocks noChangeAspect="1" noChangeArrowheads="1"/>
          </p:cNvPicPr>
          <p:nvPr/>
        </p:nvPicPr>
        <p:blipFill>
          <a:blip r:embed="rId2" cstate="print"/>
          <a:srcRect l="35244" t="1639" r="35197" b="57374"/>
          <a:stretch>
            <a:fillRect/>
          </a:stretch>
        </p:blipFill>
        <p:spPr bwMode="auto">
          <a:xfrm>
            <a:off x="7452323" y="4293102"/>
            <a:ext cx="936104" cy="900101"/>
          </a:xfrm>
          <a:prstGeom prst="rect">
            <a:avLst/>
          </a:prstGeom>
          <a:noFill/>
        </p:spPr>
      </p:pic>
      <p:pic>
        <p:nvPicPr>
          <p:cNvPr id="55" name="Picture 34" descr="https://crosti.ru/patterns/00/09/c9/084550a437/picture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51521" y="4432397"/>
            <a:ext cx="1008112" cy="794338"/>
          </a:xfrm>
          <a:prstGeom prst="rect">
            <a:avLst/>
          </a:prstGeom>
          <a:noFill/>
        </p:spPr>
      </p:pic>
      <p:pic>
        <p:nvPicPr>
          <p:cNvPr id="56" name="Picture 14" descr="https://i.pinimg.com/originals/09/b5/8b/09b58b3374416f64413c1febc39f960d.jpg"/>
          <p:cNvPicPr>
            <a:picLocks noChangeAspect="1" noChangeArrowheads="1"/>
          </p:cNvPicPr>
          <p:nvPr/>
        </p:nvPicPr>
        <p:blipFill>
          <a:blip r:embed="rId2" cstate="print"/>
          <a:srcRect l="36000" t="49627" r="35092" b="10671"/>
          <a:stretch>
            <a:fillRect/>
          </a:stretch>
        </p:blipFill>
        <p:spPr bwMode="auto">
          <a:xfrm>
            <a:off x="1475657" y="4337672"/>
            <a:ext cx="936104" cy="891528"/>
          </a:xfrm>
          <a:prstGeom prst="rect">
            <a:avLst/>
          </a:prstGeom>
          <a:noFill/>
        </p:spPr>
      </p:pic>
      <p:pic>
        <p:nvPicPr>
          <p:cNvPr id="57" name="Picture 6" descr="https://i.pinimg.com/originals/09/b5/8b/09b58b3374416f64413c1febc39f960d.jpg"/>
          <p:cNvPicPr>
            <a:picLocks noChangeAspect="1" noChangeArrowheads="1"/>
          </p:cNvPicPr>
          <p:nvPr/>
        </p:nvPicPr>
        <p:blipFill>
          <a:blip r:embed="rId2" cstate="print"/>
          <a:srcRect t="3571" r="67804" b="57143"/>
          <a:stretch>
            <a:fillRect/>
          </a:stretch>
        </p:blipFill>
        <p:spPr bwMode="auto">
          <a:xfrm>
            <a:off x="2555776" y="4365104"/>
            <a:ext cx="1021204" cy="864096"/>
          </a:xfrm>
          <a:prstGeom prst="rect">
            <a:avLst/>
          </a:prstGeom>
          <a:noFill/>
        </p:spPr>
      </p:pic>
      <p:pic>
        <p:nvPicPr>
          <p:cNvPr id="58" name="Picture 28" descr="https://sun9-10.userapi.com/impf/_ApEa34qUWmHjHowdkYSH6Ba-uhWenP5YplgSA/68tJZTklxHo.jpg?size=410x420&amp;quality=96&amp;sign=cea2ae4bf6ed06427dd5dd44b6455cb8&amp;type=album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27787" y="5373222"/>
            <a:ext cx="909361" cy="931541"/>
          </a:xfrm>
          <a:prstGeom prst="rect">
            <a:avLst/>
          </a:prstGeom>
          <a:noFill/>
        </p:spPr>
      </p:pic>
      <p:pic>
        <p:nvPicPr>
          <p:cNvPr id="59" name="Picture 32" descr="https://recepty.bg/upl_pict/2010/1319697777_n8jhE_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3529" y="5445230"/>
            <a:ext cx="666727" cy="899851"/>
          </a:xfrm>
          <a:prstGeom prst="rect">
            <a:avLst/>
          </a:prstGeom>
          <a:noFill/>
        </p:spPr>
      </p:pic>
      <p:pic>
        <p:nvPicPr>
          <p:cNvPr id="60" name="Picture 16" descr="https://i.pinimg.com/originals/09/b5/8b/09b58b3374416f64413c1febc39f960d.jpg"/>
          <p:cNvPicPr>
            <a:picLocks noChangeAspect="1" noChangeArrowheads="1"/>
          </p:cNvPicPr>
          <p:nvPr/>
        </p:nvPicPr>
        <p:blipFill>
          <a:blip r:embed="rId2" cstate="print"/>
          <a:srcRect l="69010" t="49427" r="3670" b="11176"/>
          <a:stretch>
            <a:fillRect/>
          </a:stretch>
        </p:blipFill>
        <p:spPr bwMode="auto">
          <a:xfrm>
            <a:off x="1403651" y="5445224"/>
            <a:ext cx="936104" cy="936104"/>
          </a:xfrm>
          <a:prstGeom prst="rect">
            <a:avLst/>
          </a:prstGeom>
          <a:noFill/>
        </p:spPr>
      </p:pic>
      <p:pic>
        <p:nvPicPr>
          <p:cNvPr id="61" name="Picture 32" descr="https://recepty.bg/upl_pict/2010/1319697777_n8jhE_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851923" y="4365110"/>
            <a:ext cx="666727" cy="899851"/>
          </a:xfrm>
          <a:prstGeom prst="rect">
            <a:avLst/>
          </a:prstGeom>
          <a:noFill/>
        </p:spPr>
      </p:pic>
      <p:pic>
        <p:nvPicPr>
          <p:cNvPr id="62" name="Picture 16" descr="https://i.pinimg.com/originals/09/b5/8b/09b58b3374416f64413c1febc39f960d.jpg"/>
          <p:cNvPicPr>
            <a:picLocks noChangeAspect="1" noChangeArrowheads="1"/>
          </p:cNvPicPr>
          <p:nvPr/>
        </p:nvPicPr>
        <p:blipFill>
          <a:blip r:embed="rId2" cstate="print"/>
          <a:srcRect l="69010" t="49427" r="3670" b="11176"/>
          <a:stretch>
            <a:fillRect/>
          </a:stretch>
        </p:blipFill>
        <p:spPr bwMode="auto">
          <a:xfrm>
            <a:off x="3779915" y="5373216"/>
            <a:ext cx="936104" cy="936104"/>
          </a:xfrm>
          <a:prstGeom prst="rect">
            <a:avLst/>
          </a:prstGeom>
          <a:noFill/>
        </p:spPr>
      </p:pic>
      <p:pic>
        <p:nvPicPr>
          <p:cNvPr id="63" name="Picture 14" descr="https://i.pinimg.com/originals/09/b5/8b/09b58b3374416f64413c1febc39f960d.jpg"/>
          <p:cNvPicPr>
            <a:picLocks noChangeAspect="1" noChangeArrowheads="1"/>
          </p:cNvPicPr>
          <p:nvPr/>
        </p:nvPicPr>
        <p:blipFill>
          <a:blip r:embed="rId2" cstate="print"/>
          <a:srcRect l="36000" t="49627" r="35092" b="10671"/>
          <a:stretch>
            <a:fillRect/>
          </a:stretch>
        </p:blipFill>
        <p:spPr bwMode="auto">
          <a:xfrm>
            <a:off x="5004050" y="4337672"/>
            <a:ext cx="936104" cy="891528"/>
          </a:xfrm>
          <a:prstGeom prst="rect">
            <a:avLst/>
          </a:prstGeom>
          <a:noFill/>
        </p:spPr>
      </p:pic>
      <p:pic>
        <p:nvPicPr>
          <p:cNvPr id="64" name="Picture 24" descr="https://mister-blister.com/wp-content/uploads/Posts/Profilaktika/kashtan380293820-min-2048x1718.jpg"/>
          <p:cNvPicPr>
            <a:picLocks noChangeAspect="1" noChangeArrowheads="1"/>
          </p:cNvPicPr>
          <p:nvPr/>
        </p:nvPicPr>
        <p:blipFill>
          <a:blip r:embed="rId3" cstate="print"/>
          <a:srcRect l="15522" t="10280" r="20665" b="5426"/>
          <a:stretch>
            <a:fillRect/>
          </a:stretch>
        </p:blipFill>
        <p:spPr bwMode="auto">
          <a:xfrm>
            <a:off x="6228184" y="4365104"/>
            <a:ext cx="864096" cy="957512"/>
          </a:xfrm>
          <a:prstGeom prst="rect">
            <a:avLst/>
          </a:prstGeom>
          <a:noFill/>
        </p:spPr>
      </p:pic>
      <p:pic>
        <p:nvPicPr>
          <p:cNvPr id="65" name="Picture 26" descr="https://image.freepik.com/free-vector/illustration-of-red-apple_53876-2686.jpg"/>
          <p:cNvPicPr>
            <a:picLocks noChangeAspect="1" noChangeArrowheads="1"/>
          </p:cNvPicPr>
          <p:nvPr/>
        </p:nvPicPr>
        <p:blipFill>
          <a:blip r:embed="rId10" cstate="print"/>
          <a:srcRect l="8431" t="11804" r="8942" b="12314"/>
          <a:stretch>
            <a:fillRect/>
          </a:stretch>
        </p:blipFill>
        <p:spPr bwMode="auto">
          <a:xfrm>
            <a:off x="6156179" y="5445230"/>
            <a:ext cx="936104" cy="859687"/>
          </a:xfrm>
          <a:prstGeom prst="rect">
            <a:avLst/>
          </a:prstGeom>
          <a:noFill/>
        </p:spPr>
      </p:pic>
      <p:pic>
        <p:nvPicPr>
          <p:cNvPr id="66" name="Picture 8" descr="https://i.pinimg.com/originals/09/b5/8b/09b58b3374416f64413c1febc39f960d.jpg"/>
          <p:cNvPicPr>
            <a:picLocks noChangeAspect="1" noChangeArrowheads="1"/>
          </p:cNvPicPr>
          <p:nvPr/>
        </p:nvPicPr>
        <p:blipFill>
          <a:blip r:embed="rId2" cstate="print"/>
          <a:srcRect l="35244" t="1639" r="35197" b="57374"/>
          <a:stretch>
            <a:fillRect/>
          </a:stretch>
        </p:blipFill>
        <p:spPr bwMode="auto">
          <a:xfrm>
            <a:off x="5004050" y="5445230"/>
            <a:ext cx="936104" cy="9001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1628800"/>
          <a:ext cx="4505532" cy="165618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263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263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263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2638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35999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latin typeface="Arial Black" pitchFamily="34" charset="0"/>
                        </a:rPr>
                        <a:t>А2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latin typeface="Arial Black" pitchFamily="34" charset="0"/>
                        </a:rPr>
                        <a:t>В2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latin typeface="Arial Black" pitchFamily="34" charset="0"/>
                        </a:rPr>
                        <a:t>Б1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latin typeface="Arial Black" pitchFamily="34" charset="0"/>
                        </a:rPr>
                        <a:t>Г1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20185"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Arial Black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4771407" y="4"/>
          <a:ext cx="4372592" cy="147042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931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931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931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931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60509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latin typeface="Arial Black" pitchFamily="34" charset="0"/>
                        </a:rPr>
                        <a:t>А3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latin typeface="Arial Black" pitchFamily="34" charset="0"/>
                        </a:rPr>
                        <a:t>В3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latin typeface="Arial Black" pitchFamily="34" charset="0"/>
                        </a:rPr>
                        <a:t>Б1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latin typeface="Arial Black" pitchFamily="34" charset="0"/>
                        </a:rPr>
                        <a:t>Г2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52267"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Arial Black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3"/>
          <a:ext cx="4505532" cy="155679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263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263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263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2638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50627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latin typeface="Arial Black" pitchFamily="34" charset="0"/>
                        </a:rPr>
                        <a:t>А1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latin typeface="Arial Black" pitchFamily="34" charset="0"/>
                        </a:rPr>
                        <a:t>В3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latin typeface="Arial Black" pitchFamily="34" charset="0"/>
                        </a:rPr>
                        <a:t>Б3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latin typeface="Arial Black" pitchFamily="34" charset="0"/>
                        </a:rPr>
                        <a:t>Г2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06164"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Arial Black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4771407" y="1628800"/>
          <a:ext cx="4372592" cy="165618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931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931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931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931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75090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latin typeface="Arial Black" pitchFamily="34" charset="0"/>
                        </a:rPr>
                        <a:t>Б3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latin typeface="Arial Black" pitchFamily="34" charset="0"/>
                        </a:rPr>
                        <a:t>В1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latin typeface="Arial Black" pitchFamily="34" charset="0"/>
                        </a:rPr>
                        <a:t>Г3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latin typeface="Arial Black" pitchFamily="34" charset="0"/>
                        </a:rPr>
                        <a:t>Б1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81094"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Arial Black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0" y="3356992"/>
          <a:ext cx="4505532" cy="172819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263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263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263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2638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88197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latin typeface="Arial Black" pitchFamily="34" charset="0"/>
                        </a:rPr>
                        <a:t>А2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latin typeface="Arial Black" pitchFamily="34" charset="0"/>
                        </a:rPr>
                        <a:t>В3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latin typeface="Arial Black" pitchFamily="34" charset="0"/>
                        </a:rPr>
                        <a:t>Б3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latin typeface="Arial Black" pitchFamily="34" charset="0"/>
                        </a:rPr>
                        <a:t>Г3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9995"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Arial Black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0" y="5301212"/>
          <a:ext cx="4505532" cy="155679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263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263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263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2638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50627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latin typeface="Arial Black" pitchFamily="34" charset="0"/>
                        </a:rPr>
                        <a:t>А1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latin typeface="Arial Black" pitchFamily="34" charset="0"/>
                        </a:rPr>
                        <a:t>В3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latin typeface="Arial Black" pitchFamily="34" charset="0"/>
                        </a:rPr>
                        <a:t>Б3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latin typeface="Arial Black" pitchFamily="34" charset="0"/>
                        </a:rPr>
                        <a:t>Г2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06164"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Arial Black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4771407" y="3356992"/>
          <a:ext cx="4372592" cy="172819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931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931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931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931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59303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latin typeface="Arial Black" pitchFamily="34" charset="0"/>
                        </a:rPr>
                        <a:t>А1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latin typeface="Arial Black" pitchFamily="34" charset="0"/>
                        </a:rPr>
                        <a:t>В2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latin typeface="Arial Black" pitchFamily="34" charset="0"/>
                        </a:rPr>
                        <a:t>Б2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latin typeface="Arial Black" pitchFamily="34" charset="0"/>
                        </a:rPr>
                        <a:t>Г3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68889"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Arial Black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4771407" y="5229200"/>
          <a:ext cx="4372592" cy="1628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931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931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931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931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27137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latin typeface="Arial Black" pitchFamily="34" charset="0"/>
                        </a:rPr>
                        <a:t>А3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latin typeface="Arial Black" pitchFamily="34" charset="0"/>
                        </a:rPr>
                        <a:t>Г2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latin typeface="Arial Black" pitchFamily="34" charset="0"/>
                        </a:rPr>
                        <a:t>Б1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latin typeface="Arial Black" pitchFamily="34" charset="0"/>
                        </a:rPr>
                        <a:t>В1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01663"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Arial Black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324</Words>
  <Application>Microsoft Office PowerPoint</Application>
  <PresentationFormat>Экран (4:3)</PresentationFormat>
  <Paragraphs>113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Arial Black</vt:lpstr>
      <vt:lpstr>Calibri</vt:lpstr>
      <vt:lpstr>Times New Roman</vt:lpstr>
      <vt:lpstr>Тема Office</vt:lpstr>
      <vt:lpstr>Дидактическая игра «Найди картинку по адресу»</vt:lpstr>
      <vt:lpstr>Д/и «Найди картинку по адресу»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Oleg</dc:creator>
  <cp:lastModifiedBy>Сокол МБДОУ</cp:lastModifiedBy>
  <cp:revision>6</cp:revision>
  <dcterms:created xsi:type="dcterms:W3CDTF">2021-08-31T12:47:05Z</dcterms:created>
  <dcterms:modified xsi:type="dcterms:W3CDTF">2025-01-27T07:40:57Z</dcterms:modified>
</cp:coreProperties>
</file>