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6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225A9C-2F7C-4AEC-8CDA-B4364FA3B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749E322-8697-4567-8BF8-9688E42E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A435E1-32F4-4FD4-80C6-87A8A49C8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E9B28EC-3D75-44B8-B1FB-08E30A5AD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679EAD4-0C3E-48AD-9371-565E4312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0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18D12-6566-492F-87DA-609D42645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3E7F04C-7EBC-4C12-9EB5-59D0FE8B1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E324E49-FFA8-427A-9873-C765EE085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D0BA911-5A15-4DE8-A00D-E151427FB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6C92F34-1604-40FE-B9A1-3A2620D0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80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CB006D8-E6BA-46F4-95E8-B7FDF547F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1A2A9C4-45C4-4687-969A-71E286A11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338720-C74B-4ADF-89E6-D53D13413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A6DE02D-F3FA-4BFC-B754-8D88A5D5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69780F7-CEA8-4D19-AA01-459AFFF2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56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F7A4F6-D8C9-47D4-9F5B-D3B86358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1377D0B-DA59-4E84-9401-D9BC6C7C1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65A0BCF-3A65-4CBB-B24D-BB8931462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0FAA2C1-5433-4462-A83B-991098E1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2FF969-5775-45BC-90AC-173F0D31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49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C0B7EC-5558-4D0F-822F-96C2FD56B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DC273C-D97E-4433-938F-140AF1D83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2544A05-D503-401B-A223-359E85D2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0EB27E-D608-458F-B329-7DA241D5F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980BEA-E02D-4460-BF0A-5316172F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24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6BAAA1-D9F2-45FA-9026-F49E01BD5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9FB75A-8F0F-4801-999F-7C9B4D01C5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540F213-9A8C-44C3-A597-0D6591618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9AA6463-9EDF-41D2-B9A6-7B1DBBCC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D249725-EF57-453A-A6A8-A316D755B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616EFAF-75DA-4746-9036-9E12D71D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627F30-F340-4054-A81B-4CAC1B40D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2FEBD9F-675C-4B20-8D89-D1F9D90A0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ED0042-6C81-4591-9AD2-9894B56C8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B2EAEE2-B96B-4271-AA80-12FCFD5B01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2B87547-1C07-46A1-9138-C37F4AED9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02B03F7-52F7-4315-880D-71BC2FBC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054A1D0-E8B9-4AE3-B0CB-F4C2B62A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5823FDD-6B0C-4A9B-A399-4B135757A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17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F915B4-5420-4D6D-A8AD-41F6C775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D7C98E9-23AD-4B59-82EE-A9B0413DF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2D6C9D5-C9CE-4CB8-9080-7E0F6C4D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96D1E2F-89DC-4280-9AC6-319C72FB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B1AF27D-5B56-4998-8B4C-C4A4D435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56B195B-C2AA-4EFD-91F5-62E873FD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F397354-E30C-42D1-84BC-4F4DEBE1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99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4D65CD-060C-45AF-A0AB-587304EC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455C46B-4DF3-4230-9006-5CEE78E68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A2C4C05-831F-4089-8052-5E56B8A97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779B3D9-4AB4-404B-9C7E-0880D25D4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76E8ADF-2BD7-4C78-8323-F303AB58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F10862-4636-48D8-A233-FA73E1983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4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9B8026-D064-4426-BD60-A41BCF16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399FFFE-D4C5-4831-A4AD-C3F68EEC2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D832978-D7CC-494C-8E38-644A44C47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627C58F-6211-497C-AC1A-E3C3C3FED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56878EE-95EB-41D0-A4A0-50B86837F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C2FD593-BB8C-467F-B5A4-BCA8A01A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71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100000">
              <a:schemeClr val="accent5">
                <a:lumMod val="97000"/>
                <a:lumOff val="3000"/>
                <a:alpha val="31000"/>
              </a:schemeClr>
            </a:gs>
            <a:gs pos="61000">
              <a:schemeClr val="accent5">
                <a:lumMod val="97000"/>
                <a:lumOff val="3000"/>
              </a:schemeClr>
            </a:gs>
            <a:gs pos="63000">
              <a:schemeClr val="accent5">
                <a:lumMod val="97000"/>
                <a:lumOff val="3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37B3EF-5EDB-4101-BC5F-E91404CA2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500996-EFC6-434B-9375-8E69D532D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7D7A09-21F6-461E-9DB7-C1165E5D9C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5F3A-D80A-4E38-8E2C-5D2462FE1A14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798DB59-307D-4220-991E-6BF96A188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E9915C6-D5A6-4521-B8CF-CEF10AE59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0A190-A4B0-44A6-A618-0EBF2B904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4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2BAB37-2EA5-4F3A-8E68-E1C49509C1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900" dirty="0"/>
              <a:t>  </a:t>
            </a:r>
            <a:r>
              <a:rPr lang="ru-RU" sz="4900" dirty="0" smtClean="0"/>
              <a:t>                                            </a:t>
            </a:r>
            <a:r>
              <a:rPr lang="ru-RU" sz="4900" dirty="0"/>
              <a:t/>
            </a:r>
            <a:br>
              <a:rPr lang="ru-RU" sz="4900" dirty="0"/>
            </a:br>
            <a:r>
              <a:rPr lang="ru-RU" sz="4900" b="1" dirty="0"/>
              <a:t>«Законодательство Республики Крым об обучении детей с ОВЗ»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148F14E-37F4-4FA0-A38A-09D120461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9089" y="4276969"/>
            <a:ext cx="3535679" cy="2387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8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22140D-EDB7-46C1-9BBF-D03107D5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 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6D4786-79DA-46E9-834F-30E66C488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345"/>
            <a:ext cx="9387840" cy="43465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1. Законы об образовании лиц с ОВЗ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2. 2 ст. Закона РФ об образовании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3. 5 ст. Закона РФ об образовании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dirty="0"/>
              <a:t>Инклюзивное образование Республики Крым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5</a:t>
            </a:r>
            <a:r>
              <a:rPr lang="ru-RU" smtClean="0"/>
              <a:t>. </a:t>
            </a:r>
            <a:r>
              <a:rPr lang="ru-RU" dirty="0"/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61532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9F5FCA-1625-4748-BAE7-90380D6AD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50" y="167005"/>
            <a:ext cx="10515600" cy="1325563"/>
          </a:xfrm>
        </p:spPr>
        <p:txBody>
          <a:bodyPr/>
          <a:lstStyle/>
          <a:p>
            <a:r>
              <a:rPr lang="ru-RU" dirty="0"/>
              <a:t>1. Законы об образовании лиц с ОВЗ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2673DE-D1E2-4612-A58A-53870A60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50" y="1295400"/>
            <a:ext cx="10515600" cy="4881563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Обучение детей с ограниченными возможностями здоровья в Республике Крым осуществляется в соответствии с п. 1 ст. 79 Федерального закона Российской Федерации</a:t>
            </a:r>
            <a:r>
              <a:rPr lang="en-US" dirty="0"/>
              <a:t> </a:t>
            </a:r>
            <a:r>
              <a:rPr lang="ru-RU" dirty="0">
                <a:solidFill>
                  <a:prstClr val="black"/>
                </a:solidFill>
              </a:rPr>
              <a:t>29.12.2012</a:t>
            </a:r>
            <a:r>
              <a:rPr lang="ru-RU" dirty="0"/>
              <a:t> №273-Ф3 «Об образовании в Российской Федерации», согласно которому содержание образования и условия организации обучения и воспитания обучающихся с ограниченными возможностями здоровья определяются адаптированной образовательной программой, а для инвалидов также в соответствии с индивидуальной программой реабилитации инвалида.</a:t>
            </a:r>
          </a:p>
        </p:txBody>
      </p:sp>
    </p:spTree>
    <p:extLst>
      <p:ext uri="{BB962C8B-B14F-4D97-AF65-F5344CB8AC3E}">
        <p14:creationId xmlns:p14="http://schemas.microsoft.com/office/powerpoint/2010/main" val="295058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1EEB02F-8958-4BF8-BBC1-48A9FC8B9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170" y="634843"/>
            <a:ext cx="10515600" cy="850582"/>
          </a:xfrm>
        </p:spPr>
        <p:txBody>
          <a:bodyPr>
            <a:normAutofit fontScale="90000"/>
          </a:bodyPr>
          <a:lstStyle/>
          <a:p>
            <a:r>
              <a:rPr lang="ru-RU" dirty="0"/>
              <a:t>2. 2 ст. Закона РФ об образовании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3125533-739D-4ED2-AF95-229199EF5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170" y="1645920"/>
            <a:ext cx="10515600" cy="4577237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dirty="0">
                <a:solidFill>
                  <a:schemeClr val="tx1"/>
                </a:solidFill>
              </a:rPr>
              <a:t>В соответствии со ст. 2 Закона об образовании организации, осуществляющие образовательную деятельность, вправе применять электронное обучение, дистанционные образовательные технологии при реализации образовательных программ в порядке, установленном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77584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5983A8-98FC-4E8C-9C98-4E069F31D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1000"/>
            <a:ext cx="10515600" cy="570452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В соответствии с совместным приказом Министерства образования, науки и молодежи Республики Крым и Министерства здравоохранения Республики Крым от 03.03.2016 № 281 и Уставами образовательных организаций, организация обучения на дому или в медицинской организации может осуществляться в очной, очно-заочной, дистанционной формах. По заявлению родителей (законных представителей) обучающегося на дому, при отсутствии медицинских противопоказаний для работы с компьютером, обучение может быть организовано с использованием дистанционных образовательных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210847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A8B9CFC1-F967-4EED-B0F3-6364E73C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5 ст. Закона РФ об образовании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FBC4F3A-FED4-4DE7-A11F-A46E0D97E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В соответствии со ст. 5 Закона об образовании в Российской Федерации гарантируются общедоступность и бесплатность в соответствии с федеральными государственными образовательными стандартами дошкольного, начального общего, основного общего и среднего общего образования, среднего профессионального образования, а также на конкурсной основе бесплатность высшего образования, если образование данного уровня гражданин получает впервые.</a:t>
            </a:r>
          </a:p>
        </p:txBody>
      </p:sp>
    </p:spTree>
    <p:extLst>
      <p:ext uri="{BB962C8B-B14F-4D97-AF65-F5344CB8AC3E}">
        <p14:creationId xmlns:p14="http://schemas.microsoft.com/office/powerpoint/2010/main" val="386927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692D95-BE7F-4D49-B087-A1E81A920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.Инклюзивное </a:t>
            </a:r>
            <a:r>
              <a:rPr lang="ru-RU" dirty="0"/>
              <a:t>образование Республики Крым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F1D316-FC7C-4DF1-BCCB-76FE9C068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49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Для реализации права детей с ограниченными возможностями здоровья и детей-инвалидов на получение качественного образования во всех регионах республики в 240 образовательных организациях, реализующих основные общеобразовательные программы, функционируют 329 классов и 71 группа с инклюзивным обучением. В данных образовательных организациях обучается 462 ребенка с ограниченными возможностями здоровья в условиях инклюзивного образования, из них 170 детей с инвалидностью.</a:t>
            </a:r>
          </a:p>
        </p:txBody>
      </p:sp>
    </p:spTree>
    <p:extLst>
      <p:ext uri="{BB962C8B-B14F-4D97-AF65-F5344CB8AC3E}">
        <p14:creationId xmlns:p14="http://schemas.microsoft.com/office/powerpoint/2010/main" val="49972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25C4ED-72CB-4D44-98EE-A00D5F088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F4B0F7-FF74-4C40-842A-5752C1374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808"/>
            <a:ext cx="10515600" cy="48015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dirty="0"/>
              <a:t>Исходя из полученной информации можно сделать вывод, что нужен далеко не один закон для включения детей с ОВЗ в систему  образования, а так же необходимо учесть множество нюансов, которые могут появиться на данном нелёгком пути. Поэтому в нашем государстве и на нашем полуострове делается всё возможное для обучения и развития детей данной категории. Ведь, для успешной интеграции и адаптации в обществе ребенку с недостатками в развитии необходимо обучаться и развиваться.</a:t>
            </a:r>
          </a:p>
        </p:txBody>
      </p:sp>
    </p:spTree>
    <p:extLst>
      <p:ext uri="{BB962C8B-B14F-4D97-AF65-F5344CB8AC3E}">
        <p14:creationId xmlns:p14="http://schemas.microsoft.com/office/powerpoint/2010/main" val="202843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453</Words>
  <Application>Microsoft Office PowerPoint</Application>
  <PresentationFormat>Широкоэкранный</PresentationFormat>
  <Paragraphs>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                                                 «Законодательство Республики Крым об обучении детей с ОВЗ»</vt:lpstr>
      <vt:lpstr>Содержание :</vt:lpstr>
      <vt:lpstr>1. Законы об образовании лиц с ОВЗ </vt:lpstr>
      <vt:lpstr>2. 2 ст. Закона РФ об образовании</vt:lpstr>
      <vt:lpstr>Презентация PowerPoint</vt:lpstr>
      <vt:lpstr>3. 5 ст. Закона РФ об образовании</vt:lpstr>
      <vt:lpstr>4.Инклюзивное образование Республики Крым</vt:lpstr>
      <vt:lpstr>5. Заключение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Презентация на тему :                                               «Законодательство Республики Крым об обучении детей с ОВЗ»</dc:title>
  <dc:creator>Пользователь</dc:creator>
  <cp:lastModifiedBy>Windows User</cp:lastModifiedBy>
  <cp:revision>11</cp:revision>
  <dcterms:created xsi:type="dcterms:W3CDTF">2020-03-15T17:10:06Z</dcterms:created>
  <dcterms:modified xsi:type="dcterms:W3CDTF">2022-04-28T08:26:56Z</dcterms:modified>
</cp:coreProperties>
</file>