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D5F623-8D2A-4719-BA5D-FFA272724CD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BB527B-8EC9-4DDD-8331-C10FC5D3B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Дидактическая игра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«Найди Слово в слове»</a:t>
            </a:r>
          </a:p>
        </p:txBody>
      </p:sp>
    </p:spTree>
  </p:cSld>
  <p:clrMapOvr>
    <a:masterClrMapping/>
  </p:clrMapOvr>
  <p:transition spd="slow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Щепка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Щека</a:t>
            </a:r>
          </a:p>
        </p:txBody>
      </p:sp>
      <p:pic>
        <p:nvPicPr>
          <p:cNvPr id="7" name="Содержимое 6" descr="artlib_gallery-72280-b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600400" cy="3456384"/>
          </a:xfrm>
          <a:prstGeom prst="rect">
            <a:avLst/>
          </a:prstGeom>
        </p:spPr>
      </p:pic>
      <p:pic>
        <p:nvPicPr>
          <p:cNvPr id="8" name="Содержимое 7" descr="9030909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340768"/>
            <a:ext cx="3816424" cy="3596357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Шутка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Утка</a:t>
            </a:r>
          </a:p>
        </p:txBody>
      </p:sp>
      <p:pic>
        <p:nvPicPr>
          <p:cNvPr id="7" name="Содержимое 6" descr="384693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8013" y="1340768"/>
            <a:ext cx="3930650" cy="3600400"/>
          </a:xfrm>
          <a:prstGeom prst="rect">
            <a:avLst/>
          </a:prstGeom>
        </p:spPr>
      </p:pic>
      <p:pic>
        <p:nvPicPr>
          <p:cNvPr id="8" name="Содержимое 7" descr="slide0011_image01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340768"/>
            <a:ext cx="3600400" cy="3596357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Ягода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Год </a:t>
            </a:r>
          </a:p>
        </p:txBody>
      </p:sp>
      <p:pic>
        <p:nvPicPr>
          <p:cNvPr id="7" name="Содержимое 6" descr="1240239939_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83568" y="1484784"/>
            <a:ext cx="3603947" cy="3600400"/>
          </a:xfrm>
          <a:prstGeom prst="rect">
            <a:avLst/>
          </a:prstGeom>
        </p:spPr>
      </p:pic>
      <p:pic>
        <p:nvPicPr>
          <p:cNvPr id="8" name="Содержимое 7" descr="ugolok_prirody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340768"/>
            <a:ext cx="4176464" cy="374441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Сдача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Дача</a:t>
            </a:r>
          </a:p>
        </p:txBody>
      </p:sp>
      <p:pic>
        <p:nvPicPr>
          <p:cNvPr id="7" name="Содержимое 6" descr="change_money_coins_200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3930650" cy="3181672"/>
          </a:xfrm>
          <a:prstGeom prst="rect">
            <a:avLst/>
          </a:prstGeom>
        </p:spPr>
      </p:pic>
      <p:pic>
        <p:nvPicPr>
          <p:cNvPr id="8" name="Содержимое 7" descr="fc694c66cc7bf8080650555d4b95a858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700808"/>
            <a:ext cx="3930650" cy="336463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Олень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Лень </a:t>
            </a:r>
          </a:p>
        </p:txBody>
      </p:sp>
      <p:pic>
        <p:nvPicPr>
          <p:cNvPr id="7" name="Содержимое 6" descr="f_1766379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8013" y="1484784"/>
            <a:ext cx="3603947" cy="3312367"/>
          </a:xfrm>
        </p:spPr>
      </p:pic>
      <p:pic>
        <p:nvPicPr>
          <p:cNvPr id="8" name="Содержимое 7" descr="ленивый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3795589" cy="3456383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x_397b06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1916832"/>
            <a:ext cx="8183880" cy="1051560"/>
          </a:xfrm>
        </p:spPr>
        <p:txBody>
          <a:bodyPr>
            <a:noAutofit/>
          </a:bodyPr>
          <a:lstStyle/>
          <a:p>
            <a:r>
              <a:rPr lang="ru-RU" sz="8800" dirty="0">
                <a:solidFill>
                  <a:schemeClr val="tx1"/>
                </a:solidFill>
              </a:rPr>
              <a:t>Молодец!!!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064896" cy="4939992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В игре «Слово в слове» предлагается слово, которое содержит другое, более короткое слово. Ребята  должны найти его, объяснить значение. 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Презентация сопровождается яркими картинками, иллюстрирующими значение нового слова.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4108792" cy="761330"/>
          </a:xfrm>
        </p:spPr>
        <p:txBody>
          <a:bodyPr>
            <a:noAutofit/>
          </a:bodyPr>
          <a:lstStyle/>
          <a:p>
            <a:r>
              <a:rPr lang="ru-RU" sz="4400" dirty="0"/>
              <a:t>Рыбак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sz="4400" dirty="0"/>
              <a:t>Рыба</a:t>
            </a:r>
          </a:p>
        </p:txBody>
      </p:sp>
      <p:pic>
        <p:nvPicPr>
          <p:cNvPr id="7" name="Содержимое 6" descr="2943_334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628800"/>
            <a:ext cx="3744416" cy="3240360"/>
          </a:xfrm>
          <a:prstGeom prst="rect">
            <a:avLst/>
          </a:prstGeom>
        </p:spPr>
      </p:pic>
      <p:pic>
        <p:nvPicPr>
          <p:cNvPr id="8" name="Содержимое 7" descr="a_65d034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312368" cy="331236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Метро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Метр</a:t>
            </a:r>
          </a:p>
        </p:txBody>
      </p:sp>
      <p:pic>
        <p:nvPicPr>
          <p:cNvPr id="7" name="Содержимое 6" descr="74094_1290495167_42608x399227_s800x60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8013" y="1340768"/>
            <a:ext cx="3930650" cy="3600400"/>
          </a:xfrm>
          <a:prstGeom prst="rect">
            <a:avLst/>
          </a:prstGeom>
        </p:spPr>
      </p:pic>
      <p:pic>
        <p:nvPicPr>
          <p:cNvPr id="8" name="Содержимое 7" descr="metr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52963" y="1340768"/>
            <a:ext cx="3930650" cy="36004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Банка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Банк</a:t>
            </a:r>
          </a:p>
        </p:txBody>
      </p:sp>
      <p:pic>
        <p:nvPicPr>
          <p:cNvPr id="7" name="Содержимое 6" descr="ee498fd1fd5c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83568" y="1447800"/>
            <a:ext cx="3528392" cy="3489325"/>
          </a:xfrm>
          <a:prstGeom prst="rect">
            <a:avLst/>
          </a:prstGeom>
        </p:spPr>
      </p:pic>
      <p:pic>
        <p:nvPicPr>
          <p:cNvPr id="8" name="Содержимое 7" descr="img12701_1-2_Zdanie_banka_Renessans_Kapital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412776"/>
            <a:ext cx="3888432" cy="352839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7192"/>
            <a:ext cx="8183880" cy="105156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Кобра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Кора</a:t>
            </a:r>
          </a:p>
        </p:txBody>
      </p:sp>
      <p:pic>
        <p:nvPicPr>
          <p:cNvPr id="7" name="Содержимое 6" descr="a0ee9998a450f4ddad3dc771bbcbbbd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3672408" cy="3744416"/>
          </a:xfrm>
          <a:prstGeom prst="rect">
            <a:avLst/>
          </a:prstGeom>
        </p:spPr>
      </p:pic>
      <p:pic>
        <p:nvPicPr>
          <p:cNvPr id="8" name="Содержимое 7" descr="e114a969d7f7f038f2311733720e17c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412776"/>
            <a:ext cx="3600400" cy="381642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57192"/>
            <a:ext cx="6887736" cy="105156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Столб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Стол</a:t>
            </a:r>
          </a:p>
        </p:txBody>
      </p:sp>
      <p:pic>
        <p:nvPicPr>
          <p:cNvPr id="7" name="Содержимое 6" descr="Железный-столб-в-Индии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3384375" cy="3637384"/>
          </a:xfrm>
          <a:prstGeom prst="rect">
            <a:avLst/>
          </a:prstGeom>
        </p:spPr>
      </p:pic>
      <p:pic>
        <p:nvPicPr>
          <p:cNvPr id="8" name="Содержимое 7" descr="lack-yan-sehpa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73625" y="1447800"/>
            <a:ext cx="3489325" cy="370939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Экран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Кран</a:t>
            </a:r>
          </a:p>
        </p:txBody>
      </p:sp>
      <p:pic>
        <p:nvPicPr>
          <p:cNvPr id="7" name="Содержимое 6" descr="2-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489325" cy="3489325"/>
          </a:xfrm>
          <a:prstGeom prst="rect">
            <a:avLst/>
          </a:prstGeom>
        </p:spPr>
      </p:pic>
      <p:pic>
        <p:nvPicPr>
          <p:cNvPr id="8" name="Содержимое 7" descr="7665d1e2a2a217d6435c587d2b3a573f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484784"/>
            <a:ext cx="3489325" cy="3489325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Правильно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Точки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572000" y="579438"/>
            <a:ext cx="4012089" cy="792162"/>
          </a:xfrm>
        </p:spPr>
        <p:txBody>
          <a:bodyPr>
            <a:normAutofit lnSpcReduction="10000"/>
          </a:bodyPr>
          <a:lstStyle/>
          <a:p>
            <a:r>
              <a:rPr lang="ru-RU" sz="4400" dirty="0"/>
              <a:t>Очки</a:t>
            </a:r>
            <a:r>
              <a:rPr lang="ru-RU" dirty="0"/>
              <a:t> </a:t>
            </a:r>
          </a:p>
        </p:txBody>
      </p:sp>
      <p:pic>
        <p:nvPicPr>
          <p:cNvPr id="7" name="Содержимое 6" descr="1186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2160240" cy="1656184"/>
          </a:xfrm>
          <a:prstGeom prst="rect">
            <a:avLst/>
          </a:prstGeom>
        </p:spPr>
      </p:pic>
      <p:pic>
        <p:nvPicPr>
          <p:cNvPr id="8" name="Содержимое 6" descr="118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780928"/>
            <a:ext cx="2160240" cy="1656184"/>
          </a:xfrm>
          <a:prstGeom prst="rect">
            <a:avLst/>
          </a:prstGeom>
        </p:spPr>
      </p:pic>
      <p:pic>
        <p:nvPicPr>
          <p:cNvPr id="9" name="Содержимое 6" descr="118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852936"/>
            <a:ext cx="2160240" cy="1656184"/>
          </a:xfrm>
          <a:prstGeom prst="rect">
            <a:avLst/>
          </a:prstGeom>
        </p:spPr>
      </p:pic>
      <p:pic>
        <p:nvPicPr>
          <p:cNvPr id="10" name="Содержимое 9" descr="8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268760"/>
            <a:ext cx="3507557" cy="338437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235</TotalTime>
  <Words>84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Verdana</vt:lpstr>
      <vt:lpstr>Wingdings 2</vt:lpstr>
      <vt:lpstr>Аспект</vt:lpstr>
      <vt:lpstr>Дидактическая игра</vt:lpstr>
      <vt:lpstr>В игре «Слово в слове» предлагается слово, которое содержит другое, более короткое слово. Ребята  должны найти его, объяснить значение.   Презентация сопровождается яркими картинками, иллюстрирующими значение нового слова.</vt:lpstr>
      <vt:lpstr>Правильно</vt:lpstr>
      <vt:lpstr>Правильно</vt:lpstr>
      <vt:lpstr>Правильно</vt:lpstr>
      <vt:lpstr>Правильно</vt:lpstr>
      <vt:lpstr>Правильно</vt:lpstr>
      <vt:lpstr>Правильно </vt:lpstr>
      <vt:lpstr>Правильно</vt:lpstr>
      <vt:lpstr>Правильно</vt:lpstr>
      <vt:lpstr>Правильно</vt:lpstr>
      <vt:lpstr>Правильно</vt:lpstr>
      <vt:lpstr>Правильно</vt:lpstr>
      <vt:lpstr>Правильно</vt:lpstr>
      <vt:lpstr>Молодец!!!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</dc:title>
  <dc:creator>1</dc:creator>
  <cp:lastModifiedBy>Сокол МБДОУ</cp:lastModifiedBy>
  <cp:revision>4</cp:revision>
  <dcterms:created xsi:type="dcterms:W3CDTF">2013-02-15T07:44:40Z</dcterms:created>
  <dcterms:modified xsi:type="dcterms:W3CDTF">2025-01-28T08:23:42Z</dcterms:modified>
</cp:coreProperties>
</file>