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2" r:id="rId2"/>
    <p:sldId id="303" r:id="rId3"/>
    <p:sldId id="301" r:id="rId4"/>
    <p:sldId id="298" r:id="rId5"/>
    <p:sldId id="304" r:id="rId6"/>
    <p:sldId id="299" r:id="rId7"/>
    <p:sldId id="300" r:id="rId8"/>
    <p:sldId id="290" r:id="rId9"/>
    <p:sldId id="292" r:id="rId10"/>
    <p:sldId id="293" r:id="rId11"/>
    <p:sldId id="294" r:id="rId12"/>
    <p:sldId id="295" r:id="rId13"/>
    <p:sldId id="296" r:id="rId14"/>
    <p:sldId id="297" r:id="rId15"/>
    <p:sldId id="273" r:id="rId16"/>
    <p:sldId id="274" r:id="rId17"/>
    <p:sldId id="276" r:id="rId18"/>
    <p:sldId id="272" r:id="rId19"/>
    <p:sldId id="288" r:id="rId20"/>
    <p:sldId id="268" r:id="rId21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743" autoAdjust="0"/>
  </p:normalViewPr>
  <p:slideViewPr>
    <p:cSldViewPr>
      <p:cViewPr varScale="1">
        <p:scale>
          <a:sx n="70" d="100"/>
          <a:sy n="70" d="100"/>
        </p:scale>
        <p:origin x="-1200" y="-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096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28B54-3F6B-483C-88DC-2AFD13734F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40CF7-B746-4991-B0D4-0CF8F153FF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1606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40CF7-B746-4991-B0D4-0CF8F153FF6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4294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89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160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015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46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677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464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749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070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3030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001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2810-7142-4726-B39A-A8F3C6FE2AB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D461-642F-45E3-8B3F-4BCA89023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824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32810-7142-4726-B39A-A8F3C6FE2AB9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8D461-642F-45E3-8B3F-4BCA89023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407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3160" y="274638"/>
            <a:ext cx="3017540" cy="526427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Дедушка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2560" y="411308"/>
            <a:ext cx="6271294" cy="118889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/>
              <a:t>ТИМОШКИН ВИКТОР ИВАНОВИЧ</a:t>
            </a:r>
            <a:endParaRPr lang="ru-RU" dirty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/>
              <a:t>(1920 – 2003)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C:\ПИдагогика\документы\картинки\УЧАСТНИКИ ВОВ\изображение_viber_2020-02-27_14-12-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6807" y="3560688"/>
            <a:ext cx="2421435" cy="32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65646" y="1183613"/>
            <a:ext cx="89398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Вчерашний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выпускник школы пошел защищать Родину в составе 242 дивизии 897 стрелкового полка Юго-Западного фронта и затем в составе 38 армии генерала Москаленко. Был сапером. После, уже в 1943 году окончил Оренбургское военное артиллерийское училище. Получив звание лейтенанта ракетных войск с декабря 1943 года по май 1945 года возглавил огневой взвод Первого Украинского фронта 37 зенитной армии Львовской дивизии 1 400 Армейского полка, в составе которого прошел Украину, Польшу, Чехословакию, Австрию и дошел до Германии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84664" y="3161388"/>
            <a:ext cx="6156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одного из боев был ранен и стал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инвалидом.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Воинское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звание - «Старший лейтенант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запаса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ракетных войск».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48930" y="4365104"/>
            <a:ext cx="4953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Награды: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ордена Отечественной войны 1 ст., Красной Звезды, медали «За боевые заслуги» и ещё 13 шт., благодарственная грамота командующего 1 Украинского фронта маршала Конева, Звание «Ветеран 38 армии»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г.Киев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36031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6993" y="116632"/>
            <a:ext cx="4169668" cy="1143000"/>
          </a:xfrm>
        </p:spPr>
        <p:txBody>
          <a:bodyPr/>
          <a:lstStyle/>
          <a:p>
            <a:r>
              <a:rPr lang="ru-RU" sz="2400" dirty="0" smtClean="0"/>
              <a:t>Дедушка </a:t>
            </a:r>
            <a:r>
              <a:rPr lang="ru-RU" sz="2400" dirty="0"/>
              <a:t>Полины Саченко.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85827" y="2492896"/>
            <a:ext cx="4536504" cy="26152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Родился </a:t>
            </a:r>
            <a:r>
              <a:rPr lang="ru-RU" dirty="0"/>
              <a:t>в </a:t>
            </a:r>
            <a:r>
              <a:rPr lang="ru-RU" dirty="0" smtClean="0"/>
              <a:t>1900 году</a:t>
            </a:r>
            <a:r>
              <a:rPr lang="ru-RU" dirty="0"/>
              <a:t>, до войны работал механиком в колхозе. Призван на фронт в </a:t>
            </a:r>
            <a:r>
              <a:rPr lang="ru-RU" dirty="0" smtClean="0"/>
              <a:t>1941 году</a:t>
            </a:r>
            <a:r>
              <a:rPr lang="ru-RU" dirty="0"/>
              <a:t>.      В 1942 погиб под </a:t>
            </a:r>
            <a:r>
              <a:rPr lang="ru-RU" dirty="0" smtClean="0"/>
              <a:t>Керчью </a:t>
            </a:r>
            <a:r>
              <a:rPr lang="ru-RU" dirty="0"/>
              <a:t>в звании сержанта.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l="9407" t="6629" r="1595" b="29989"/>
          <a:stretch/>
        </p:blipFill>
        <p:spPr bwMode="auto">
          <a:xfrm>
            <a:off x="992560" y="260648"/>
            <a:ext cx="3024336" cy="303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573937" y="1783203"/>
            <a:ext cx="4865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Мерзляков Михаил </a:t>
            </a:r>
            <a:r>
              <a:rPr lang="ru-RU" sz="2800" b="1" dirty="0" err="1"/>
              <a:t>Изотович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49971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74578" y="1268760"/>
            <a:ext cx="6048672" cy="227272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sz="5100" b="1" dirty="0"/>
              <a:t>Мерзляков Николай </a:t>
            </a:r>
            <a:r>
              <a:rPr lang="ru-RU" sz="5100" b="1" dirty="0" smtClean="0"/>
              <a:t>Михайлович</a:t>
            </a:r>
            <a:r>
              <a:rPr lang="ru-RU" sz="5100" dirty="0" smtClean="0"/>
              <a:t>.</a:t>
            </a:r>
          </a:p>
          <a:p>
            <a:pPr marL="0" indent="0">
              <a:buNone/>
            </a:pPr>
            <a:endParaRPr lang="ru-RU" sz="5100" dirty="0"/>
          </a:p>
          <a:p>
            <a:pPr marL="0" indent="0">
              <a:buNone/>
            </a:pPr>
            <a:r>
              <a:rPr lang="ru-RU" sz="5100" dirty="0"/>
              <a:t>Родился в 1926году.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l="2360" t="6019" r="14111" b="14242"/>
          <a:stretch/>
        </p:blipFill>
        <p:spPr bwMode="auto">
          <a:xfrm>
            <a:off x="6897216" y="297038"/>
            <a:ext cx="2683513" cy="35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021576" y="127090"/>
            <a:ext cx="4169668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Дедушка Полины Саченко.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03231" y="4112244"/>
            <a:ext cx="63559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Учился </a:t>
            </a:r>
            <a:r>
              <a:rPr lang="ru-RU" sz="2800" dirty="0"/>
              <a:t>в ремесленном училище. В 1944году был призван в армию, в отряде был рядовым. В 1944 году погиб в Прибалтике.</a:t>
            </a:r>
          </a:p>
        </p:txBody>
      </p:sp>
    </p:spTree>
    <p:extLst>
      <p:ext uri="{BB962C8B-B14F-4D97-AF65-F5344CB8AC3E}">
        <p14:creationId xmlns="" xmlns:p14="http://schemas.microsoft.com/office/powerpoint/2010/main" val="18607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3910" y="571480"/>
            <a:ext cx="4375150" cy="778098"/>
          </a:xfrm>
        </p:spPr>
        <p:txBody>
          <a:bodyPr>
            <a:norm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95348" y="785794"/>
            <a:ext cx="4286280" cy="64294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600" b="1" dirty="0" smtClean="0"/>
              <a:t>Кондратеня Владимир Адамович</a:t>
            </a:r>
            <a:r>
              <a:rPr lang="ru-RU" sz="2600" b="1" dirty="0" smtClean="0"/>
              <a:t>                   (1916-1995) </a:t>
            </a:r>
            <a:endParaRPr lang="ru-RU" sz="2600" b="1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9218" name="Picture 2" descr="C:\Users\Admin\Desktop\1336450859_9-maya-1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4" y="1500174"/>
            <a:ext cx="3432172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38884" y="928670"/>
            <a:ext cx="3073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Прадедушка </a:t>
            </a:r>
            <a:r>
              <a:rPr lang="ru-RU" dirty="0" err="1" smtClean="0"/>
              <a:t>Ягдаровой</a:t>
            </a:r>
            <a:r>
              <a:rPr lang="ru-RU" dirty="0" smtClean="0"/>
              <a:t> Лизы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23910" y="1357299"/>
            <a:ext cx="52864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Родился  в Белорусской ССР, </a:t>
            </a:r>
            <a:r>
              <a:rPr lang="ru-RU" sz="1700" dirty="0" err="1" smtClean="0"/>
              <a:t>Бобруйской</a:t>
            </a:r>
            <a:r>
              <a:rPr lang="ru-RU" sz="1700" dirty="0" smtClean="0"/>
              <a:t> области </a:t>
            </a:r>
            <a:r>
              <a:rPr lang="ru-RU" sz="1700" dirty="0" err="1" smtClean="0"/>
              <a:t>Копыльского</a:t>
            </a:r>
            <a:r>
              <a:rPr lang="ru-RU" sz="1700" dirty="0" smtClean="0"/>
              <a:t> района. До войны работал на мебельной фабрике. </a:t>
            </a:r>
          </a:p>
          <a:p>
            <a:r>
              <a:rPr lang="ru-RU" sz="1700" dirty="0" smtClean="0"/>
              <a:t>Прошел всю войну, дошел до Австрии. Воевал артиллеристом на Карельском фронте , у него было противотанковое орудие.  </a:t>
            </a:r>
          </a:p>
          <a:p>
            <a:r>
              <a:rPr lang="ru-RU" sz="1700" dirty="0" smtClean="0"/>
              <a:t>Пройдя войну, остался добрым сердцем, о войне вспоминать не любил. 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881430" y="5000636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Был  представлен к наградам: </a:t>
            </a:r>
          </a:p>
          <a:p>
            <a:r>
              <a:rPr lang="ru-RU" dirty="0" smtClean="0"/>
              <a:t>«Орден Красной Звезды»</a:t>
            </a:r>
          </a:p>
          <a:p>
            <a:r>
              <a:rPr lang="ru-RU" dirty="0" smtClean="0"/>
              <a:t>Медаль «За боевые заслуги»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238884" y="435769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ФОТО НЕ СОХРАНИЛОСЬ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100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1826" y="0"/>
            <a:ext cx="2636664" cy="81275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Прад</a:t>
            </a:r>
            <a:r>
              <a:rPr lang="ru-RU" sz="1800" dirty="0" smtClean="0"/>
              <a:t>едушка </a:t>
            </a:r>
            <a:r>
              <a:rPr lang="ru-RU" sz="1800" dirty="0" err="1" smtClean="0"/>
              <a:t>Исмаиловой</a:t>
            </a:r>
            <a:r>
              <a:rPr lang="ru-RU" sz="1800" dirty="0" smtClean="0"/>
              <a:t> </a:t>
            </a:r>
            <a:r>
              <a:rPr lang="ru-RU" sz="1800" dirty="0" err="1" smtClean="0"/>
              <a:t>Мерьем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48544" y="714356"/>
            <a:ext cx="6319034" cy="292895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400" b="1" dirty="0" err="1" smtClean="0"/>
              <a:t>Куртумер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Мамутов</a:t>
            </a:r>
            <a:r>
              <a:rPr lang="ru-RU" sz="2400" b="1" dirty="0" smtClean="0"/>
              <a:t>  (1913-1980)</a:t>
            </a:r>
          </a:p>
          <a:p>
            <a:pPr marL="0" indent="0">
              <a:buNone/>
            </a:pPr>
            <a:r>
              <a:rPr lang="ru-RU" sz="2200" dirty="0" smtClean="0"/>
              <a:t>Родился в Солнечной Долине </a:t>
            </a:r>
            <a:r>
              <a:rPr lang="ru-RU" sz="2200" dirty="0" err="1" smtClean="0"/>
              <a:t>Судакского</a:t>
            </a:r>
            <a:r>
              <a:rPr lang="ru-RU" sz="2200" dirty="0" smtClean="0"/>
              <a:t> района Крымской АССР. Окончил педагогический институт и Танковое училище. До войны работал в школе преподавателем географии, затем директором школы в </a:t>
            </a:r>
            <a:r>
              <a:rPr lang="ru-RU" sz="2200" dirty="0" err="1" smtClean="0"/>
              <a:t>Таракташе</a:t>
            </a:r>
            <a:r>
              <a:rPr lang="ru-RU" sz="2200" dirty="0" smtClean="0"/>
              <a:t>. </a:t>
            </a:r>
          </a:p>
          <a:p>
            <a:pPr marL="0" indent="0">
              <a:buNone/>
            </a:pPr>
            <a:r>
              <a:rPr lang="ru-RU" sz="2200" dirty="0" smtClean="0"/>
              <a:t>В 1941г. призван в армию. Защищал родной город Судак.  Стал начальником эшелона и получил звание офицера. </a:t>
            </a:r>
            <a:r>
              <a:rPr lang="ru-RU" sz="2200" b="1" dirty="0" smtClean="0"/>
              <a:t> </a:t>
            </a:r>
            <a:r>
              <a:rPr lang="ru-RU" sz="2200" dirty="0" smtClean="0"/>
              <a:t>Воевал до последнего, участвовал во взятии Берлина.</a:t>
            </a:r>
            <a:r>
              <a:rPr lang="ru-RU" sz="2400" dirty="0" smtClean="0"/>
              <a:t> И только в 1947 году вернулся на Родину</a:t>
            </a:r>
            <a:r>
              <a:rPr lang="ru-RU" sz="2400" dirty="0" smtClean="0"/>
              <a:t>.</a:t>
            </a:r>
            <a:endParaRPr lang="ru-RU" sz="2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524240" y="4500570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8 февраля 1945 года получил Орден Красной Звезды.</a:t>
            </a:r>
          </a:p>
        </p:txBody>
      </p:sp>
      <p:pic>
        <p:nvPicPr>
          <p:cNvPr id="8" name="Содержимое 7" descr="C:\Users\Elzara\Desktop\e4SgWrwABTs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67578" y="1071546"/>
            <a:ext cx="2377440" cy="3046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4882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73080" y="274638"/>
            <a:ext cx="3737620" cy="778098"/>
          </a:xfrm>
        </p:spPr>
        <p:txBody>
          <a:bodyPr>
            <a:normAutofit/>
          </a:bodyPr>
          <a:lstStyle/>
          <a:p>
            <a:r>
              <a:rPr lang="ru-RU" sz="1800" dirty="0"/>
              <a:t>Прадедушка  Никулина  Ивана.</a:t>
            </a:r>
            <a:r>
              <a:rPr lang="en-US" sz="1800" dirty="0"/>
              <a:t/>
            </a:r>
            <a:br>
              <a:rPr lang="en-US" sz="1800" dirty="0"/>
            </a:b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48544" y="663687"/>
            <a:ext cx="531785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Никулин   Алексей  Потапович.</a:t>
            </a:r>
          </a:p>
          <a:p>
            <a:pPr marL="0" indent="0">
              <a:buNone/>
            </a:pPr>
            <a:r>
              <a:rPr lang="ru-RU" dirty="0" smtClean="0"/>
              <a:t>Стрелок 2-го стрелкового  взвода 1-й стрелковой роты 1-го стрелкового батальона 57-й мотострелковой  бригады 2-го Белорусского фронта. </a:t>
            </a:r>
          </a:p>
        </p:txBody>
      </p:sp>
      <p:pic>
        <p:nvPicPr>
          <p:cNvPr id="2050" name="Picture 2" descr="C:\Users\valera\Desktop\Screenshot_20181224-213036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8792" y="908720"/>
            <a:ext cx="3244300" cy="435133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368824" y="3444176"/>
            <a:ext cx="29795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Был тяжело ранен в правую ногу </a:t>
            </a:r>
            <a:r>
              <a:rPr lang="ru-RU" sz="2800" dirty="0" smtClean="0"/>
              <a:t>20.02.1944г</a:t>
            </a:r>
            <a:r>
              <a:rPr lang="ru-RU" sz="2800" dirty="0"/>
              <a:t>. 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63328" y="5353270"/>
            <a:ext cx="6770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Награжден медалью «За боевые заслуги». </a:t>
            </a:r>
          </a:p>
        </p:txBody>
      </p:sp>
    </p:spTree>
    <p:extLst>
      <p:ext uri="{BB962C8B-B14F-4D97-AF65-F5344CB8AC3E}">
        <p14:creationId xmlns="" xmlns:p14="http://schemas.microsoft.com/office/powerpoint/2010/main" val="5786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50922" y="620688"/>
            <a:ext cx="5136226" cy="49006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</a:t>
            </a:r>
            <a:r>
              <a:rPr lang="ru-RU" sz="2000" b="1" dirty="0" smtClean="0"/>
              <a:t>Чествуя ветеранов войны, вспоминаем и тех, кто познал все ужасы фашистского плена, полное бесправие, издевательства, унижение, страх за свою жизнь. Бывшие малолетние узники, </a:t>
            </a:r>
            <a:r>
              <a:rPr lang="ru-RU" sz="2000" b="1" dirty="0"/>
              <a:t>которые сегодня уже пожилые люди, не могут сдержать слез и </a:t>
            </a:r>
            <a:r>
              <a:rPr lang="ru-RU" sz="2000" b="1" dirty="0" smtClean="0"/>
              <a:t>горечи от выпавших </a:t>
            </a:r>
            <a:r>
              <a:rPr lang="ru-RU" sz="2000" b="1" dirty="0"/>
              <a:t>на </a:t>
            </a:r>
            <a:r>
              <a:rPr lang="ru-RU" sz="2000" b="1" dirty="0" smtClean="0"/>
              <a:t>них испытаний  в детстве.</a:t>
            </a:r>
            <a:endParaRPr lang="ru-RU" sz="2000" b="1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0662" y="4831440"/>
            <a:ext cx="3198355" cy="175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43044" y="4365104"/>
            <a:ext cx="3900433" cy="22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628" y="2420889"/>
            <a:ext cx="3900433" cy="236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520619" y="265024"/>
            <a:ext cx="2672556" cy="179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5077" y="2420888"/>
            <a:ext cx="378223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4234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520619" y="274638"/>
            <a:ext cx="7890081" cy="214625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86593" y="188641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 Наш </a:t>
            </a:r>
            <a:r>
              <a:rPr lang="ru-RU" sz="1600" b="1" dirty="0"/>
              <a:t>народ  делал все, что мог, для победы  на фронте</a:t>
            </a:r>
            <a:r>
              <a:rPr lang="ru-RU" sz="1600" b="1" dirty="0" smtClean="0"/>
              <a:t>. </a:t>
            </a:r>
            <a:r>
              <a:rPr lang="ru-RU" sz="1600" b="1" dirty="0"/>
              <a:t> Говоря о героизме, хочется отметить как ратную доблесть воинов, так и трудовые подвиги стариков, женщин и детей. В годы войны они много работали, недоедали, получали похоронки на мужей и сыновей , но преодолевая огромные трудности, они заменяли своих мужей, отцов и братьев у станков на заводах и фабриках, </a:t>
            </a:r>
            <a:r>
              <a:rPr lang="ru-RU" sz="1600" b="1" dirty="0" smtClean="0"/>
              <a:t>выращивали пшеницу и овощи на полях</a:t>
            </a:r>
            <a:r>
              <a:rPr lang="ru-RU" sz="1600" b="1" dirty="0"/>
              <a:t>,  пекли хлеб, так необходимый нашей армии. Они жили под лозунгом: "Раньше думай о Родине, а потом о себе».</a:t>
            </a:r>
            <a:br>
              <a:rPr lang="ru-RU" sz="1600" b="1" dirty="0"/>
            </a:br>
            <a:r>
              <a:rPr lang="ru-RU" sz="1600" b="1" dirty="0"/>
              <a:t>«Дорогие ветераны, труженики тыла! Ваши судьбы и подвиги – неотъемлемая часть  Великой Победы!»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4777" y="2348452"/>
            <a:ext cx="2730303" cy="203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636" y="4797153"/>
            <a:ext cx="3354373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8855" y="4572089"/>
            <a:ext cx="2966225" cy="204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903" y="3079145"/>
            <a:ext cx="2237450" cy="298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9454" y="2483292"/>
            <a:ext cx="3241512" cy="225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0161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28497" y="260648"/>
            <a:ext cx="89154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6465167" y="764704"/>
            <a:ext cx="3324369" cy="37444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300" b="1" dirty="0" smtClean="0"/>
              <a:t>Застыли </a:t>
            </a:r>
            <a:r>
              <a:rPr lang="ru-RU" sz="2300" b="1" dirty="0"/>
              <a:t>ели в карауле,</a:t>
            </a:r>
          </a:p>
          <a:p>
            <a:pPr marL="0" indent="0">
              <a:buNone/>
            </a:pPr>
            <a:r>
              <a:rPr lang="ru-RU" sz="2300" b="1" dirty="0"/>
              <a:t>Синь неба мирного ясна.</a:t>
            </a:r>
          </a:p>
          <a:p>
            <a:pPr marL="0" indent="0">
              <a:buNone/>
            </a:pPr>
            <a:r>
              <a:rPr lang="ru-RU" sz="2300" b="1" dirty="0"/>
              <a:t>Идут года. В тревожном гуле</a:t>
            </a:r>
          </a:p>
          <a:p>
            <a:pPr marL="0" indent="0">
              <a:buNone/>
            </a:pPr>
            <a:r>
              <a:rPr lang="ru-RU" sz="2300" b="1" dirty="0"/>
              <a:t>Осталась далеко война.</a:t>
            </a:r>
          </a:p>
          <a:p>
            <a:pPr marL="0" indent="0">
              <a:buNone/>
            </a:pPr>
            <a:r>
              <a:rPr lang="ru-RU" sz="2300" b="1" dirty="0"/>
              <a:t> </a:t>
            </a:r>
          </a:p>
          <a:p>
            <a:pPr marL="0" indent="0">
              <a:buNone/>
            </a:pPr>
            <a:r>
              <a:rPr lang="ru-RU" sz="2300" b="1" dirty="0"/>
              <a:t>Но здесь, у граней обелиска,</a:t>
            </a:r>
          </a:p>
          <a:p>
            <a:pPr marL="0" indent="0">
              <a:buNone/>
            </a:pPr>
            <a:r>
              <a:rPr lang="ru-RU" sz="2300" b="1" dirty="0"/>
              <a:t>В молчанье голову склонив,</a:t>
            </a:r>
          </a:p>
          <a:p>
            <a:pPr marL="0" indent="0">
              <a:buNone/>
            </a:pPr>
            <a:r>
              <a:rPr lang="ru-RU" sz="2300" b="1" dirty="0"/>
              <a:t>Мы слышим грохот танков близко</a:t>
            </a:r>
          </a:p>
          <a:p>
            <a:pPr marL="0" indent="0">
              <a:buNone/>
            </a:pPr>
            <a:r>
              <a:rPr lang="ru-RU" sz="2300" b="1" dirty="0"/>
              <a:t>И рвущий душу бомб разрыв.</a:t>
            </a:r>
          </a:p>
          <a:p>
            <a:pPr marL="0" indent="0">
              <a:buNone/>
            </a:pPr>
            <a:r>
              <a:rPr lang="ru-RU" sz="2300" b="1" dirty="0"/>
              <a:t> </a:t>
            </a:r>
          </a:p>
          <a:p>
            <a:pPr marL="0" indent="0">
              <a:buNone/>
            </a:pPr>
            <a:r>
              <a:rPr lang="ru-RU" sz="2300" b="1" dirty="0"/>
              <a:t>Мы видим их - солдат России,</a:t>
            </a:r>
          </a:p>
          <a:p>
            <a:pPr marL="0" indent="0">
              <a:buNone/>
            </a:pPr>
            <a:r>
              <a:rPr lang="ru-RU" sz="2300" b="1" dirty="0"/>
              <a:t>Что в тот далёкий грозный час</a:t>
            </a:r>
          </a:p>
          <a:p>
            <a:pPr marL="0" indent="0">
              <a:buNone/>
            </a:pPr>
            <a:r>
              <a:rPr lang="ru-RU" sz="2300" b="1" dirty="0"/>
              <a:t>Своею жизнью заплатили</a:t>
            </a:r>
          </a:p>
          <a:p>
            <a:pPr marL="0" indent="0">
              <a:buNone/>
            </a:pPr>
            <a:r>
              <a:rPr lang="ru-RU" sz="2300" b="1" dirty="0"/>
              <a:t>За счастье светлое для </a:t>
            </a:r>
            <a:r>
              <a:rPr lang="ru-RU" sz="2300" b="1" dirty="0" smtClean="0"/>
              <a:t>нас.</a:t>
            </a:r>
            <a:endParaRPr lang="ru-RU" sz="2300" b="1" dirty="0"/>
          </a:p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0632" y="476672"/>
            <a:ext cx="460251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1890" y="4797153"/>
            <a:ext cx="2325158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62613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990600" y="620688"/>
            <a:ext cx="89154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16696" y="3789040"/>
            <a:ext cx="3204356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b="1" dirty="0" smtClean="0"/>
              <a:t>Гремит </a:t>
            </a:r>
            <a:r>
              <a:rPr lang="ru-RU" sz="1600" b="1" dirty="0"/>
              <a:t>над Родиной салют</a:t>
            </a:r>
          </a:p>
          <a:p>
            <a:pPr marL="0" indent="0">
              <a:buNone/>
            </a:pPr>
            <a:r>
              <a:rPr lang="ru-RU" sz="1600" b="1" dirty="0"/>
              <a:t>В великий день Победы.</a:t>
            </a:r>
          </a:p>
          <a:p>
            <a:pPr marL="0" indent="0">
              <a:buNone/>
            </a:pPr>
            <a:r>
              <a:rPr lang="ru-RU" sz="1600" b="1" dirty="0"/>
              <a:t>И снова в памяти встают</a:t>
            </a:r>
          </a:p>
          <a:p>
            <a:pPr marL="0" indent="0">
              <a:buNone/>
            </a:pPr>
            <a:r>
              <a:rPr lang="ru-RU" sz="1600" b="1" dirty="0"/>
              <a:t>Дела отцов и дедов.</a:t>
            </a:r>
          </a:p>
          <a:p>
            <a:pPr marL="0" indent="0">
              <a:buNone/>
            </a:pPr>
            <a:r>
              <a:rPr lang="ru-RU" sz="1600" b="1" dirty="0" smtClean="0"/>
              <a:t>С </a:t>
            </a:r>
            <a:r>
              <a:rPr lang="ru-RU" sz="1600" b="1" dirty="0"/>
              <a:t>врагом жестокий бой вели</a:t>
            </a:r>
          </a:p>
          <a:p>
            <a:pPr marL="0" indent="0">
              <a:buNone/>
            </a:pPr>
            <a:r>
              <a:rPr lang="ru-RU" sz="1600" b="1" dirty="0"/>
              <a:t>Четыре долгих года.</a:t>
            </a:r>
          </a:p>
          <a:p>
            <a:pPr marL="0" indent="0">
              <a:buNone/>
            </a:pPr>
            <a:r>
              <a:rPr lang="ru-RU" sz="1600" b="1" dirty="0"/>
              <a:t>Освободители земли,</a:t>
            </a:r>
          </a:p>
          <a:p>
            <a:pPr marL="0" indent="0">
              <a:buNone/>
            </a:pPr>
            <a:r>
              <a:rPr lang="ru-RU" sz="1600" b="1" dirty="0"/>
              <a:t>Вы в памяти народа</a:t>
            </a:r>
            <a:r>
              <a:rPr lang="ru-RU" sz="1600" dirty="0"/>
              <a:t>.</a:t>
            </a:r>
          </a:p>
          <a:p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321152" y="620688"/>
            <a:ext cx="3240360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Склонили головы цветы</a:t>
            </a:r>
          </a:p>
          <a:p>
            <a:pPr marL="0" indent="0">
              <a:buNone/>
            </a:pPr>
            <a:r>
              <a:rPr lang="ru-RU" sz="1600" b="1" dirty="0"/>
              <a:t>Над братскою могилой.</a:t>
            </a:r>
          </a:p>
          <a:p>
            <a:pPr marL="0" indent="0">
              <a:buNone/>
            </a:pPr>
            <a:r>
              <a:rPr lang="ru-RU" sz="1600" b="1" dirty="0"/>
              <a:t>За подвиг высшей Чистоты</a:t>
            </a:r>
          </a:p>
          <a:p>
            <a:pPr marL="0" indent="0">
              <a:buNone/>
            </a:pPr>
            <a:r>
              <a:rPr lang="ru-RU" sz="1600" b="1" dirty="0"/>
              <a:t>Салют вам, дорогие.</a:t>
            </a:r>
          </a:p>
          <a:p>
            <a:pPr marL="0" indent="0">
              <a:buNone/>
            </a:pPr>
            <a:r>
              <a:rPr lang="ru-RU" sz="1600" b="1" dirty="0" smtClean="0"/>
              <a:t>Мы </a:t>
            </a:r>
            <a:r>
              <a:rPr lang="ru-RU" sz="1600" b="1" dirty="0"/>
              <a:t>вспомним всех по именам,</a:t>
            </a:r>
          </a:p>
          <a:p>
            <a:pPr marL="0" indent="0">
              <a:buNone/>
            </a:pPr>
            <a:r>
              <a:rPr lang="ru-RU" sz="1600" b="1" dirty="0"/>
              <a:t>Кто пал на поле брани.</a:t>
            </a:r>
          </a:p>
          <a:p>
            <a:pPr marL="0" indent="0">
              <a:buNone/>
            </a:pPr>
            <a:r>
              <a:rPr lang="ru-RU" sz="1600" b="1" dirty="0"/>
              <a:t>И замолкает вся страна</a:t>
            </a:r>
          </a:p>
          <a:p>
            <a:pPr marL="0" indent="0">
              <a:buNone/>
            </a:pPr>
            <a:r>
              <a:rPr lang="ru-RU" sz="1600" b="1" dirty="0"/>
              <a:t>На пять минут молчания.</a:t>
            </a:r>
          </a:p>
          <a:p>
            <a:pPr marL="0" indent="0">
              <a:buNone/>
            </a:pPr>
            <a:r>
              <a:rPr lang="ru-RU" sz="1600" b="1" dirty="0" smtClean="0"/>
              <a:t>Не </a:t>
            </a:r>
            <a:r>
              <a:rPr lang="ru-RU" sz="1600" b="1" dirty="0"/>
              <a:t>залечить душевных ран,</a:t>
            </a:r>
          </a:p>
          <a:p>
            <a:pPr marL="0" indent="0">
              <a:buNone/>
            </a:pPr>
            <a:r>
              <a:rPr lang="ru-RU" sz="1600" b="1" dirty="0"/>
              <a:t>Хоть годы миновали.</a:t>
            </a:r>
          </a:p>
          <a:p>
            <a:pPr marL="0" indent="0">
              <a:buNone/>
            </a:pPr>
            <a:r>
              <a:rPr lang="ru-RU" sz="1600" b="1" dirty="0"/>
              <a:t>И седовласый ветеран</a:t>
            </a:r>
          </a:p>
          <a:p>
            <a:pPr marL="0" indent="0">
              <a:buNone/>
            </a:pPr>
            <a:r>
              <a:rPr lang="ru-RU" sz="1600" b="1" dirty="0"/>
              <a:t>Кропит слезой медали</a:t>
            </a:r>
          </a:p>
          <a:p>
            <a:pPr marL="0" indent="0">
              <a:buNone/>
            </a:pPr>
            <a:r>
              <a:rPr lang="ru-RU" sz="1600" b="1" dirty="0"/>
              <a:t>Пусть россыпь радужных огней</a:t>
            </a:r>
          </a:p>
          <a:p>
            <a:pPr marL="0" indent="0">
              <a:buNone/>
            </a:pPr>
            <a:r>
              <a:rPr lang="ru-RU" sz="1600" b="1" dirty="0"/>
              <a:t>Взлетает в поднебесье.</a:t>
            </a:r>
          </a:p>
          <a:p>
            <a:pPr marL="0" indent="0">
              <a:buNone/>
            </a:pPr>
            <a:r>
              <a:rPr lang="ru-RU" sz="1600" b="1" dirty="0"/>
              <a:t>Салют, как реквием о тех,</a:t>
            </a:r>
          </a:p>
          <a:p>
            <a:pPr marL="0" indent="0">
              <a:buNone/>
            </a:pPr>
            <a:r>
              <a:rPr lang="ru-RU" sz="1600" b="1" dirty="0"/>
              <a:t>Кого мы помним вечно.</a:t>
            </a:r>
          </a:p>
          <a:p>
            <a:pPr marL="0" indent="0">
              <a:buNone/>
            </a:pPr>
            <a:r>
              <a:rPr lang="ru-RU" sz="1600" b="1" dirty="0"/>
              <a:t>За этот мирный небосклон,</a:t>
            </a:r>
          </a:p>
          <a:p>
            <a:pPr marL="0" indent="0">
              <a:buNone/>
            </a:pPr>
            <a:r>
              <a:rPr lang="ru-RU" sz="1600" b="1" dirty="0"/>
              <a:t>За звёзды в небе синем,</a:t>
            </a:r>
          </a:p>
          <a:p>
            <a:pPr marL="0" indent="0">
              <a:buNone/>
            </a:pPr>
            <a:r>
              <a:rPr lang="ru-RU" sz="1600" b="1" dirty="0"/>
              <a:t>Примите низкий наш поклон</a:t>
            </a:r>
          </a:p>
          <a:p>
            <a:pPr marL="0" indent="0">
              <a:buNone/>
            </a:pPr>
            <a:r>
              <a:rPr lang="ru-RU" sz="1600" b="1" dirty="0"/>
              <a:t>Сыны Святой России.</a:t>
            </a:r>
          </a:p>
          <a:p>
            <a:endParaRPr lang="ru-RU" sz="1600" b="1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627" y="332656"/>
            <a:ext cx="429047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2560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8744" y="208113"/>
            <a:ext cx="725725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4866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2560" y="274638"/>
            <a:ext cx="8779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окончании Великой Отечественной поступил в Таганрогский технический институт, выучился на инженера, после чего и связал свою жизнь с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Сакским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химическим заводом.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Виктор Иванович почти 30 лет проработал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Сакском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химзаводе и получил звание «Заслуженный ветеран завода». На пенсии Виктор Тимошкин в качестве общественного директора возглавил музей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Сакского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химзавода и пропагандировал деятельность этого крупного предприятия, хорошо известного своей продукцией во всех уголках Советского Союза.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после ВОВ: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1946 г. – директор дома культуры г. Саки,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06.07.1953 г.- инженер отдела главного механика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Сакского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химзавода,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01.10.1954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г.- начальник турбинного цеха ТЭЦ,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01.08.1955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- руководитель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мехгруппы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конструкторского отдела,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13.04.1967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г.- начальник отдела оборудования завода,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12.01.1982 г. - общественный директор музея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Сакского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химзавода.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1979 г. присвоено звание «Заслуженный ветеран завода».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Имея активную гражданскую позицию занимался общественной работой. Сначала в составе профсоюза химиков, затем в составе городской ветеранской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06000" y="5355576"/>
            <a:ext cx="672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1972 году получил третье высшее образование - окончил Крымский университет марксизма-ленинизма.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1019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0879" y="332656"/>
            <a:ext cx="5460606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	Без </a:t>
            </a:r>
            <a:r>
              <a:rPr lang="ru-RU" sz="2000" b="1" dirty="0"/>
              <a:t>памяти о прошлом ни у одного народа не может быть  будущего. Горечь и скорбь до сих пор живут в сердцах многих наших граждан, пытающихся выяснить судьбу своих близких, пропавших без вести в Великую Отечественную войну. За многие тысячи километров едут они к местам былых сражений, где сложили свои головы дорогие им люди.</a:t>
            </a:r>
          </a:p>
          <a:p>
            <a:pPr marL="0" indent="0">
              <a:buNone/>
            </a:pPr>
            <a:r>
              <a:rPr lang="ru-RU" sz="2000" b="1" dirty="0" smtClean="0"/>
              <a:t>	Низкий </a:t>
            </a:r>
            <a:r>
              <a:rPr lang="ru-RU" sz="2000" b="1" dirty="0"/>
              <a:t>поклон всем, вынесшим на своих плечах тяготы и лишения военного лихолетья, превозмогавшим боль, кровь и смерть</a:t>
            </a:r>
            <a:r>
              <a:rPr lang="ru-RU" sz="2000" b="1" dirty="0" smtClean="0"/>
              <a:t>!</a:t>
            </a:r>
          </a:p>
          <a:p>
            <a:pPr marL="0" indent="0">
              <a:buNone/>
            </a:pPr>
            <a:r>
              <a:rPr lang="ru-RU" sz="2000" b="1" dirty="0" smtClean="0"/>
              <a:t> 	Низкий </a:t>
            </a:r>
            <a:r>
              <a:rPr lang="ru-RU" sz="2000" b="1" dirty="0"/>
              <a:t>поклон и благодарность потомков всем, кто поднял страну из руин, кто всей своей жизнью показал, каким должно быть поколение Победителей</a:t>
            </a:r>
            <a:r>
              <a:rPr lang="ru-RU" sz="2000" b="1" dirty="0" smtClean="0"/>
              <a:t>!!!</a:t>
            </a:r>
            <a:endParaRPr lang="ru-RU" sz="2000" b="1" dirty="0"/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58541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7136" y="148695"/>
            <a:ext cx="3089548" cy="53773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Дедушка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75091" y="458415"/>
            <a:ext cx="6535390" cy="904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ПАТРУШЕВ ВАСИЛИЙ МИХАЙЛОВИЧ</a:t>
            </a:r>
            <a:endParaRPr lang="ru-RU" dirty="0"/>
          </a:p>
          <a:p>
            <a:pPr marL="0" indent="0" algn="ctr">
              <a:buNone/>
            </a:pPr>
            <a:r>
              <a:rPr lang="ru-RU" sz="1900" b="1" dirty="0"/>
              <a:t>(1925 – 2006)</a:t>
            </a:r>
            <a:endParaRPr lang="ru-RU" sz="19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08784" y="4800411"/>
            <a:ext cx="6688968" cy="1224136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окончания Великой Отечественной войны окончил Рижское авиационное политическое училище. В 1961г. окончил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военно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политическую академию. Долгое время был председателем совета ветеранов. Полковник в отставке</a:t>
            </a:r>
            <a:endParaRPr lang="ru-RU" sz="1800" dirty="0"/>
          </a:p>
        </p:txBody>
      </p:sp>
      <p:pic>
        <p:nvPicPr>
          <p:cNvPr id="5" name="Рисунок 4" descr="C:\Users\korki\Desktop\книга памяти СОКОЛ\УЧАСТНИКИ ВОВ Капельки\изображение_viber_2020-02-25_20-14-2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36"/>
          <a:stretch/>
        </p:blipFill>
        <p:spPr bwMode="auto">
          <a:xfrm>
            <a:off x="7318816" y="610065"/>
            <a:ext cx="2338442" cy="3477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75091" y="1152156"/>
            <a:ext cx="63326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16 лет добровольцем ушел на фронт, авиамеханик.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 ноября 1941 г. Приказом командующего ВВС Уральского военного округа было присвоено воинское звание «сержант» и в составе авиаполка легких ночных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бомбандировщиков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должности механика авиаприборов АЭ отбыл на фронт для участия в Московском сражении. В декабре 1943 г.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разгрома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Демянской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группировки противника полк был переведен в состав Второго Прибалтийского фронта и был перебазирован на аэродром деревни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Равонь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городе Седа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ЛитовскойССР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полк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отпраздновал Победу.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35036" y="4169592"/>
            <a:ext cx="6162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Дважды был награжден медалью «За боевые заслуги», обслужил более 1700 боевых вылетов.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7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85798" y="1556792"/>
            <a:ext cx="6354628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/>
              <a:t>В августе 1942 года был призван </a:t>
            </a:r>
            <a:r>
              <a:rPr lang="ru-RU" sz="1800" dirty="0" err="1"/>
              <a:t>Рончинским</a:t>
            </a:r>
            <a:r>
              <a:rPr lang="ru-RU" sz="1800" dirty="0"/>
              <a:t> РВК Марийского АССР в армию и зачислен в </a:t>
            </a:r>
            <a:r>
              <a:rPr lang="ru-RU" sz="1800" dirty="0" err="1"/>
              <a:t>Калинковическое</a:t>
            </a:r>
            <a:r>
              <a:rPr lang="ru-RU" sz="1800" dirty="0"/>
              <a:t> пехотное училище курсантом. С февраля 1943 года воевал на фронте в составе 169 гвардейского стрелкового полка. 8 марта 1943 года получил первое ранение. А в боях под Орлом в составе  58 гвардейского стрелкового полка 18-ой гвардейской стрелковой дивизии, был тяжело ранен 10 июля 1943г. Был награждён медалями «За победу над Германией в Великой Отечественной войне 1941-1945г.» - 8 мая 1945 года и «30 лет Советской армии и флота» 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/>
              <a:t>После демобилизации приехал в Крым, поселился семьёй в деревне </a:t>
            </a:r>
            <a:r>
              <a:rPr lang="ru-RU" sz="1800" dirty="0" err="1"/>
              <a:t>Лесновка</a:t>
            </a:r>
            <a:r>
              <a:rPr lang="ru-RU" sz="1800" dirty="0"/>
              <a:t> </a:t>
            </a:r>
            <a:r>
              <a:rPr lang="ru-RU" sz="1800" dirty="0" err="1"/>
              <a:t>Сакского</a:t>
            </a:r>
            <a:r>
              <a:rPr lang="ru-RU" sz="1800" dirty="0"/>
              <a:t> района. Там работал кузнецом до конца своих дней. Был удостоен звания «Ветеран труда», награждён медалью, почётными грамотами за добросовестный труд. Воспитывал двоих детей- дочь и сына. Умер 23 октября 1981 года.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5798" y="548680"/>
            <a:ext cx="5969868" cy="10081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КАЧУРИН </a:t>
            </a:r>
            <a:r>
              <a:rPr lang="ru-RU" b="1" dirty="0"/>
              <a:t>ВАСИЛИЙ ЕВДОКИМОВИЧ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(1924 - 1981</a:t>
            </a:r>
            <a:r>
              <a:rPr lang="ru-RU" b="1" dirty="0" smtClean="0"/>
              <a:t>)</a:t>
            </a:r>
            <a:endParaRPr lang="ru-RU" dirty="0"/>
          </a:p>
        </p:txBody>
      </p:sp>
      <p:pic>
        <p:nvPicPr>
          <p:cNvPr id="5" name="Рисунок 4" descr="C:\Users\korki\Desktop\книга памяти СОКОЛ\img01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250755"/>
            <a:ext cx="2340416" cy="31109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925958" y="116632"/>
            <a:ext cx="3089548" cy="53773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Дедушка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85416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56656" y="560388"/>
            <a:ext cx="4375150" cy="11807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err="1"/>
              <a:t>Чебыкин</a:t>
            </a:r>
            <a:r>
              <a:rPr lang="ru-RU" b="1" dirty="0"/>
              <a:t> Аким Ефимович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(1912 - 1990)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8544" y="1428737"/>
            <a:ext cx="5033150" cy="46974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Участник Отечественной войны с октября 1941года, окончил войну в звании ефрейтор. Имел ранения в 1942 и 1944годах. </a:t>
            </a:r>
          </a:p>
          <a:p>
            <a:pPr marL="0" indent="0">
              <a:buNone/>
            </a:pPr>
            <a:r>
              <a:rPr lang="ru-RU" dirty="0"/>
              <a:t>11 сентября 1944г. при форсировании реки </a:t>
            </a:r>
            <a:r>
              <a:rPr lang="ru-RU" dirty="0" err="1"/>
              <a:t>Меслеле</a:t>
            </a:r>
            <a:r>
              <a:rPr lang="ru-RU" dirty="0"/>
              <a:t> Аким Ефимович по пояс в воде переносил снаряды. При отражении контратак отважно сражался с врагом, огнём из винтовки уничтожил пять фрицев. </a:t>
            </a:r>
          </a:p>
          <a:p>
            <a:pPr marL="0" indent="0">
              <a:buNone/>
            </a:pPr>
            <a:r>
              <a:rPr lang="ru-RU" dirty="0"/>
              <a:t>16 сентября 1944 года был представлен к правительственной награде орден «Красная звезда».</a:t>
            </a:r>
          </a:p>
          <a:p>
            <a:pPr marL="0" indent="0">
              <a:buNone/>
            </a:pPr>
            <a:r>
              <a:rPr lang="ru-RU" dirty="0"/>
              <a:t>В мае 1945года был представлен к правительственной награде орден «Славы 3 степени».</a:t>
            </a:r>
          </a:p>
          <a:p>
            <a:pPr marL="0" indent="0">
              <a:buNone/>
            </a:pPr>
            <a:r>
              <a:rPr lang="ru-RU" dirty="0"/>
              <a:t>Умер в августе 1990года в Крыму.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153689" y="57363"/>
            <a:ext cx="3089548" cy="537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189534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27089" y="846138"/>
            <a:ext cx="6175350" cy="83504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000" b="1" dirty="0"/>
              <a:t>МАКЕЕВ ПЕТР СТЕПАНОВИЧ</a:t>
            </a:r>
            <a:endParaRPr lang="ru-RU" sz="4000" dirty="0"/>
          </a:p>
          <a:p>
            <a:pPr marL="0" indent="0" algn="ctr">
              <a:buNone/>
            </a:pPr>
            <a:r>
              <a:rPr lang="ru-RU" b="1" dirty="0"/>
              <a:t>(1925 - 2005)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38562" y="5075789"/>
            <a:ext cx="6967438" cy="964105"/>
          </a:xfrm>
        </p:spPr>
        <p:txBody>
          <a:bodyPr>
            <a:normAutofit fontScale="70000" lnSpcReduction="20000"/>
          </a:bodyPr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Прошёл Польшу, Восточную Пруссию, где и встретил Победу.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Умер 16.05.2005г.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C:\Users\korki\Desktop\книга памяти СОКОЛ\УЧАСТНИКИ ВОВ Капельки\изображение_viber_2020-02-24_20-01-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874"/>
          <a:stretch/>
        </p:blipFill>
        <p:spPr bwMode="auto">
          <a:xfrm>
            <a:off x="7545288" y="846138"/>
            <a:ext cx="2225452" cy="30869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00872" y="1517362"/>
            <a:ext cx="6427784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Приписал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себе 2 года, чтобы попасть на фронт. В июне 1942 года был призван в ряды Красной Армии. Получил звание сержанта. Сначала учился на водителя , затем на радиста, пулемётчика. В качестве механика-водителя танка Т-34 воевал на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Орловско-Курской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дуге и на Западном фронте, где и был ранен, но не покинул свою боевую машину.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20752" y="3933056"/>
            <a:ext cx="7049988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этот бой он был награждён орденом Славы 3 степени. В последствии за проявленные мужество и героизм был награжден орденом Отечественной войны 1 степени.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153689" y="57363"/>
            <a:ext cx="3089548" cy="537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Дедушка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119897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9184" y="274638"/>
            <a:ext cx="2801516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6401916" cy="1900807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Окончил курсы младших лейтенантов в 1941 году по специальности командира пулемётного взвода.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/>
              <a:t>В 1941г. воевал на Южном фронте. С 1942 по 1943 воевал на Северо-Кавказском фронте. С 1944г. До окончания войны на</a:t>
            </a:r>
            <a:r>
              <a:rPr lang="ru-RU" sz="1800" dirty="0"/>
              <a:t> </a:t>
            </a:r>
            <a:r>
              <a:rPr lang="ru-RU" sz="1800" dirty="0" smtClean="0"/>
              <a:t>4-ом Украинском фронте.</a:t>
            </a:r>
            <a:endParaRPr lang="ru-RU" sz="1800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C:\Users\korki\Desktop\книга памяти СОКОЛ\УЧАСТНИКИ ВОВ Капельки\изображение_viber_2020-02-24_22-03-2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827" y="1014399"/>
            <a:ext cx="2398072" cy="33123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776536" y="604531"/>
            <a:ext cx="5033720" cy="1508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МАНОХИН ГЕОРГИЙ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ВАСИЛЬЕВИЧ</a:t>
            </a:r>
          </a:p>
          <a:p>
            <a:pPr algn="ctr">
              <a:lnSpc>
                <a:spcPct val="107000"/>
              </a:lnSpc>
            </a:pPr>
            <a:r>
              <a:rPr lang="ru-RU" sz="2000" b="1" dirty="0"/>
              <a:t>(1919 - 2003)</a:t>
            </a:r>
            <a:endParaRPr lang="ru-RU" sz="2000" dirty="0"/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12840" y="4749982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1959 году он оказался в Камбарке, работал тренером в спортшколе, учителем физкультуры, директором спортивного союза, директором спортшколы, директором стадиона.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84550" y="3501008"/>
            <a:ext cx="4953000" cy="4025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/>
              <a:t>Получил звание капитан.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84550" y="3903554"/>
            <a:ext cx="4953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В послевоенные годы был </a:t>
            </a:r>
            <a:r>
              <a:rPr lang="ru-RU" dirty="0" smtClean="0"/>
              <a:t>пред-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/>
              <a:t>седателем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пгт.Приморский</a:t>
            </a:r>
            <a:r>
              <a:rPr lang="ru-RU" dirty="0"/>
              <a:t> </a:t>
            </a:r>
            <a:r>
              <a:rPr lang="ru-RU" dirty="0" err="1"/>
              <a:t>г.Феодосии</a:t>
            </a:r>
            <a:r>
              <a:rPr lang="ru-RU" dirty="0"/>
              <a:t>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153689" y="57363"/>
            <a:ext cx="3089548" cy="537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Дедушка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921501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95900" y="248521"/>
            <a:ext cx="3809628" cy="61173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Прадедушка Шевчук Димы и Даши.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112992" y="980728"/>
            <a:ext cx="4752528" cy="230539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200" b="1" dirty="0" err="1" smtClean="0"/>
              <a:t>Нечипай</a:t>
            </a:r>
            <a:r>
              <a:rPr lang="ru-RU" sz="3200" b="1" dirty="0" smtClean="0"/>
              <a:t> Василий </a:t>
            </a:r>
            <a:r>
              <a:rPr lang="ru-RU" sz="3200" b="1" dirty="0" err="1" smtClean="0"/>
              <a:t>Вакулович</a:t>
            </a:r>
            <a:r>
              <a:rPr lang="ru-RU" sz="3200" b="1" dirty="0" smtClean="0"/>
              <a:t> (1906-1941</a:t>
            </a:r>
            <a:r>
              <a:rPr lang="ru-RU" b="1" dirty="0" smtClean="0"/>
              <a:t>)</a:t>
            </a:r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900" dirty="0" smtClean="0"/>
              <a:t>До войны был директором школы в селе Вознесенка Запорожской области. </a:t>
            </a:r>
          </a:p>
          <a:p>
            <a:pPr marL="0" indent="0">
              <a:buNone/>
            </a:pPr>
            <a:r>
              <a:rPr lang="ru-RU" sz="2900" dirty="0" smtClean="0"/>
              <a:t>В 1941 </a:t>
            </a:r>
            <a:r>
              <a:rPr lang="ru-RU" sz="2900" dirty="0"/>
              <a:t>г. </a:t>
            </a:r>
            <a:r>
              <a:rPr lang="ru-RU" sz="2900" dirty="0" smtClean="0"/>
              <a:t>был призван на войну рядовым. Служил в родной Запорожской </a:t>
            </a:r>
            <a:r>
              <a:rPr lang="ru-RU" sz="2900" dirty="0" err="1" smtClean="0"/>
              <a:t>обдасти</a:t>
            </a:r>
            <a:r>
              <a:rPr lang="ru-RU" sz="2900" dirty="0" smtClean="0"/>
              <a:t>. В том же 41 погиб в грузовике от подрыва машины снарядом , когда переправляли технику на другую военную базу.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sz="half" idx="1"/>
          </p:nvPr>
        </p:nvSpPr>
        <p:spPr>
          <a:xfrm>
            <a:off x="2648744" y="4797152"/>
            <a:ext cx="7056784" cy="12261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0-02-04-c94b19f6df6f2519de911a6e62db4adae7dc6149378a2069cfaa971e48736c93_c20ac1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0388" y="1357298"/>
            <a:ext cx="2643192" cy="40719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062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53198" y="357166"/>
            <a:ext cx="3287478" cy="706090"/>
          </a:xfrm>
        </p:spPr>
        <p:txBody>
          <a:bodyPr>
            <a:noAutofit/>
          </a:bodyPr>
          <a:lstStyle/>
          <a:p>
            <a:r>
              <a:rPr lang="ru-RU" sz="2400" dirty="0" smtClean="0"/>
              <a:t> Прадедушка </a:t>
            </a:r>
            <a:r>
              <a:rPr lang="ru-RU" sz="2400" dirty="0" err="1" smtClean="0"/>
              <a:t>Еланцева</a:t>
            </a:r>
            <a:r>
              <a:rPr lang="ru-RU" sz="2400" dirty="0" smtClean="0"/>
              <a:t> Максима.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95348" y="142852"/>
            <a:ext cx="5143536" cy="314096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sz="2600" dirty="0"/>
          </a:p>
          <a:p>
            <a:pPr marL="0" indent="0" algn="ctr">
              <a:buNone/>
            </a:pPr>
            <a:r>
              <a:rPr lang="ru-RU" sz="8000" b="1" dirty="0" err="1" smtClean="0"/>
              <a:t>Волегов</a:t>
            </a:r>
            <a:r>
              <a:rPr lang="ru-RU" sz="8000" b="1" dirty="0" smtClean="0"/>
              <a:t>   Леонид   Матвеевич</a:t>
            </a:r>
            <a:endParaRPr lang="ru-RU" sz="8000" dirty="0" smtClean="0"/>
          </a:p>
          <a:p>
            <a:pPr marL="0" indent="0" algn="ctr">
              <a:buNone/>
            </a:pPr>
            <a:r>
              <a:rPr lang="ru-RU" sz="8000" dirty="0" smtClean="0"/>
              <a:t>(1906-1991)</a:t>
            </a:r>
          </a:p>
          <a:p>
            <a:pPr marL="0" indent="0">
              <a:buNone/>
            </a:pPr>
            <a:r>
              <a:rPr lang="ru-RU" sz="7200" dirty="0" smtClean="0"/>
              <a:t> До войны работал по специальности инженер-капитан путей и строительства в Хабаровске.  </a:t>
            </a:r>
          </a:p>
          <a:p>
            <a:pPr marL="0" indent="0">
              <a:buNone/>
            </a:pPr>
            <a:r>
              <a:rPr lang="ru-RU" sz="7200" dirty="0" smtClean="0"/>
              <a:t>С 1941 года служил на железной дороге. Прошел путь от Хабаровска до Великого Новгорода, Винницу, </a:t>
            </a:r>
            <a:r>
              <a:rPr lang="ru-RU" sz="7200" dirty="0" err="1" smtClean="0"/>
              <a:t>Хельсенки</a:t>
            </a:r>
            <a:r>
              <a:rPr lang="ru-RU" sz="7200" dirty="0" smtClean="0"/>
              <a:t>. Получил звание лейтенанта, имел медаль за боевые заслуги.</a:t>
            </a:r>
          </a:p>
          <a:p>
            <a:pPr marL="0" indent="0">
              <a:buNone/>
            </a:pPr>
            <a:r>
              <a:rPr lang="ru-RU" sz="7200" dirty="0" smtClean="0"/>
              <a:t>После войны остался в рядах армии.</a:t>
            </a:r>
          </a:p>
          <a:p>
            <a:pPr marL="0" indent="0">
              <a:buNone/>
            </a:pPr>
            <a:r>
              <a:rPr lang="ru-RU" sz="7200" dirty="0" smtClean="0"/>
              <a:t>Ушел на пенсию с должности старшего инженера по качеству строительства в </a:t>
            </a:r>
            <a:r>
              <a:rPr lang="ru-RU" sz="7200" dirty="0" err="1" smtClean="0"/>
              <a:t>Главкамчатстрое</a:t>
            </a:r>
            <a:r>
              <a:rPr lang="ru-RU" sz="7200" dirty="0" smtClean="0"/>
              <a:t>.</a:t>
            </a:r>
          </a:p>
          <a:p>
            <a:pPr marL="0" indent="0">
              <a:buNone/>
            </a:pPr>
            <a:r>
              <a:rPr lang="ru-RU" sz="7200" dirty="0" smtClean="0"/>
              <a:t> </a:t>
            </a:r>
          </a:p>
        </p:txBody>
      </p:sp>
      <p:pic>
        <p:nvPicPr>
          <p:cNvPr id="6" name="Рисунок 5" descr="0-02-04-f5f9a1ffe691bf821d515ef984c3447fd497c46546aca30ee8ff477eb8f22f1f_5885c6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0388" y="1214422"/>
            <a:ext cx="2786064" cy="40719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494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1520</Words>
  <Application>Microsoft Office PowerPoint</Application>
  <PresentationFormat>Лист A4 (210x297 мм)</PresentationFormat>
  <Paragraphs>161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Дедушка</vt:lpstr>
      <vt:lpstr>Слайд 2</vt:lpstr>
      <vt:lpstr>Дедушка</vt:lpstr>
      <vt:lpstr>Дедушка</vt:lpstr>
      <vt:lpstr>Слайд 5</vt:lpstr>
      <vt:lpstr>Слайд 6</vt:lpstr>
      <vt:lpstr>Слайд 7</vt:lpstr>
      <vt:lpstr>   Прадедушка Шевчук Димы и Даши. </vt:lpstr>
      <vt:lpstr> Прадедушка Еланцева Максима.</vt:lpstr>
      <vt:lpstr>Дедушка Полины Саченко.</vt:lpstr>
      <vt:lpstr>Слайд 11</vt:lpstr>
      <vt:lpstr> </vt:lpstr>
      <vt:lpstr>Прадедушка Исмаиловой Мерьем</vt:lpstr>
      <vt:lpstr>Прадедушка  Никулина  Ивана. </vt:lpstr>
      <vt:lpstr>       Чествуя ветеранов войны, вспоминаем и тех, кто познал все ужасы фашистского плена, полное бесправие, издевательства, унижение, страх за свою жизнь. Бывшие малолетние узники, которые сегодня уже пожилые люди, не могут сдержать слез и горечи от выпавших на них испытаний  в детстве.</vt:lpstr>
      <vt:lpstr>      </vt:lpstr>
      <vt:lpstr>      </vt:lpstr>
      <vt:lpstr>      </vt:lpstr>
      <vt:lpstr>Слайд 19</vt:lpstr>
      <vt:lpstr>Слайд 20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АНЮТИК</cp:lastModifiedBy>
  <cp:revision>211</cp:revision>
  <dcterms:created xsi:type="dcterms:W3CDTF">2015-04-22T17:56:23Z</dcterms:created>
  <dcterms:modified xsi:type="dcterms:W3CDTF">2020-05-07T12:58:43Z</dcterms:modified>
</cp:coreProperties>
</file>