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2" r:id="rId3"/>
    <p:sldId id="269" r:id="rId4"/>
    <p:sldId id="263" r:id="rId5"/>
    <p:sldId id="260" r:id="rId6"/>
    <p:sldId id="261" r:id="rId7"/>
    <p:sldId id="264" r:id="rId8"/>
    <p:sldId id="257" r:id="rId9"/>
    <p:sldId id="259" r:id="rId10"/>
    <p:sldId id="256" r:id="rId11"/>
    <p:sldId id="258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DA3"/>
    <a:srgbClr val="1C4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2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8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6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9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0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1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8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117E-B978-4FB4-9733-75C7EA02453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5FD8-87DA-41F4-9D9F-A490F3505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2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253" y="1425742"/>
            <a:ext cx="7299157" cy="3288633"/>
          </a:xfrm>
        </p:spPr>
        <p:txBody>
          <a:bodyPr>
            <a:noAutofit/>
          </a:bodyPr>
          <a:lstStyle/>
          <a:p>
            <a:r>
              <a:rPr lang="ru-RU" sz="3600" b="1" dirty="0"/>
              <a:t>Интерактивная игра</a:t>
            </a:r>
            <a:br>
              <a:rPr lang="ru-RU" sz="3600" b="1" dirty="0"/>
            </a:br>
            <a:r>
              <a:rPr lang="ru-RU" sz="3600" b="1" dirty="0"/>
              <a:t>с детьми дошкольного возраста </a:t>
            </a:r>
            <a:br>
              <a:rPr lang="ru-RU" sz="3600" b="1" dirty="0"/>
            </a:br>
            <a:r>
              <a:rPr lang="ru-RU" sz="3600" b="1" dirty="0"/>
              <a:t>по теме «Предлоги»*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1210" y="5224790"/>
            <a:ext cx="4872790" cy="1371600"/>
          </a:xfrm>
        </p:spPr>
        <p:txBody>
          <a:bodyPr>
            <a:normAutofit/>
          </a:bodyPr>
          <a:lstStyle/>
          <a:p>
            <a:pPr algn="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96390"/>
            <a:ext cx="5759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* Анимация корректно работает в версии </a:t>
            </a:r>
            <a:r>
              <a:rPr lang="en-US" sz="1100" dirty="0"/>
              <a:t>PowerPoint2013 </a:t>
            </a:r>
            <a:r>
              <a:rPr lang="ru-RU" sz="1100" dirty="0"/>
              <a:t>и выше в полноэкранном режиме</a:t>
            </a:r>
          </a:p>
        </p:txBody>
      </p:sp>
    </p:spTree>
    <p:extLst>
      <p:ext uri="{BB962C8B-B14F-4D97-AF65-F5344CB8AC3E}">
        <p14:creationId xmlns:p14="http://schemas.microsoft.com/office/powerpoint/2010/main" val="13998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0" y="850900"/>
            <a:ext cx="1422400" cy="1366458"/>
          </a:xfrm>
          <a:prstGeom prst="sun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блако 1"/>
          <p:cNvSpPr/>
          <p:nvPr/>
        </p:nvSpPr>
        <p:spPr>
          <a:xfrm>
            <a:off x="2978150" y="317120"/>
            <a:ext cx="3187700" cy="174028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18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-4.07407E-6 L 0.13125 -0.10578 C 0.15885 -0.12939 0.20035 -0.1412 0.24305 -0.1412 C 0.29236 -0.1412 0.33142 -0.12939 0.35903 -0.10578 L 0.49167 -4.07407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4483100" y="855662"/>
            <a:ext cx="1422400" cy="1366458"/>
          </a:xfrm>
          <a:prstGeom prst="sun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блако 1"/>
          <p:cNvSpPr/>
          <p:nvPr/>
        </p:nvSpPr>
        <p:spPr>
          <a:xfrm>
            <a:off x="2978150" y="317120"/>
            <a:ext cx="3187700" cy="174028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58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4.44444E-6 L 0.08697 -0.10579 C 0.10538 -0.1294 0.13298 -0.14121 0.16128 -0.14121 C 0.19392 -0.14121 0.21996 -0.1294 0.23819 -0.10579 L 0.32638 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2650" y="17367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9626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0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лыбающееся лицо 2"/>
          <p:cNvSpPr/>
          <p:nvPr/>
        </p:nvSpPr>
        <p:spPr>
          <a:xfrm>
            <a:off x="1780697" y="3828041"/>
            <a:ext cx="2116221" cy="2128921"/>
          </a:xfrm>
          <a:prstGeom prst="smileyFace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6200000">
            <a:off x="1776317" y="3818654"/>
            <a:ext cx="2163082" cy="336010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71 w 10004"/>
              <a:gd name="connsiteY0" fmla="*/ 0 h 10000"/>
              <a:gd name="connsiteX1" fmla="*/ 10004 w 10004"/>
              <a:gd name="connsiteY1" fmla="*/ 0 h 10000"/>
              <a:gd name="connsiteX2" fmla="*/ 8337 w 10004"/>
              <a:gd name="connsiteY2" fmla="*/ 5000 h 10000"/>
              <a:gd name="connsiteX3" fmla="*/ 10004 w 10004"/>
              <a:gd name="connsiteY3" fmla="*/ 10000 h 10000"/>
              <a:gd name="connsiteX4" fmla="*/ 2130 w 10004"/>
              <a:gd name="connsiteY4" fmla="*/ 9343 h 10000"/>
              <a:gd name="connsiteX5" fmla="*/ 4 w 10004"/>
              <a:gd name="connsiteY5" fmla="*/ 5000 h 10000"/>
              <a:gd name="connsiteX6" fmla="*/ 1671 w 10004"/>
              <a:gd name="connsiteY6" fmla="*/ 0 h 10000"/>
              <a:gd name="connsiteX0" fmla="*/ 1974 w 10001"/>
              <a:gd name="connsiteY0" fmla="*/ 657 h 10000"/>
              <a:gd name="connsiteX1" fmla="*/ 10001 w 10001"/>
              <a:gd name="connsiteY1" fmla="*/ 0 h 10000"/>
              <a:gd name="connsiteX2" fmla="*/ 8334 w 10001"/>
              <a:gd name="connsiteY2" fmla="*/ 5000 h 10000"/>
              <a:gd name="connsiteX3" fmla="*/ 10001 w 10001"/>
              <a:gd name="connsiteY3" fmla="*/ 10000 h 10000"/>
              <a:gd name="connsiteX4" fmla="*/ 2127 w 10001"/>
              <a:gd name="connsiteY4" fmla="*/ 9343 h 10000"/>
              <a:gd name="connsiteX5" fmla="*/ 1 w 10001"/>
              <a:gd name="connsiteY5" fmla="*/ 5000 h 10000"/>
              <a:gd name="connsiteX6" fmla="*/ 1974 w 10001"/>
              <a:gd name="connsiteY6" fmla="*/ 657 h 10000"/>
              <a:gd name="connsiteX0" fmla="*/ 1998 w 10025"/>
              <a:gd name="connsiteY0" fmla="*/ 657 h 10000"/>
              <a:gd name="connsiteX1" fmla="*/ 10025 w 10025"/>
              <a:gd name="connsiteY1" fmla="*/ 0 h 10000"/>
              <a:gd name="connsiteX2" fmla="*/ 8358 w 10025"/>
              <a:gd name="connsiteY2" fmla="*/ 5000 h 10000"/>
              <a:gd name="connsiteX3" fmla="*/ 10025 w 10025"/>
              <a:gd name="connsiteY3" fmla="*/ 10000 h 10000"/>
              <a:gd name="connsiteX4" fmla="*/ 2151 w 10025"/>
              <a:gd name="connsiteY4" fmla="*/ 9343 h 10000"/>
              <a:gd name="connsiteX5" fmla="*/ 25 w 10025"/>
              <a:gd name="connsiteY5" fmla="*/ 5000 h 10000"/>
              <a:gd name="connsiteX6" fmla="*/ 1998 w 10025"/>
              <a:gd name="connsiteY6" fmla="*/ 657 h 10000"/>
              <a:gd name="connsiteX0" fmla="*/ 1996 w 10023"/>
              <a:gd name="connsiteY0" fmla="*/ 657 h 10000"/>
              <a:gd name="connsiteX1" fmla="*/ 10023 w 10023"/>
              <a:gd name="connsiteY1" fmla="*/ 0 h 10000"/>
              <a:gd name="connsiteX2" fmla="*/ 8356 w 10023"/>
              <a:gd name="connsiteY2" fmla="*/ 5000 h 10000"/>
              <a:gd name="connsiteX3" fmla="*/ 10023 w 10023"/>
              <a:gd name="connsiteY3" fmla="*/ 10000 h 10000"/>
              <a:gd name="connsiteX4" fmla="*/ 1231 w 10023"/>
              <a:gd name="connsiteY4" fmla="*/ 9242 h 10000"/>
              <a:gd name="connsiteX5" fmla="*/ 23 w 10023"/>
              <a:gd name="connsiteY5" fmla="*/ 5000 h 10000"/>
              <a:gd name="connsiteX6" fmla="*/ 1996 w 10023"/>
              <a:gd name="connsiteY6" fmla="*/ 657 h 10000"/>
              <a:gd name="connsiteX0" fmla="*/ 1996 w 10023"/>
              <a:gd name="connsiteY0" fmla="*/ 960 h 10303"/>
              <a:gd name="connsiteX1" fmla="*/ 9947 w 10023"/>
              <a:gd name="connsiteY1" fmla="*/ 0 h 10303"/>
              <a:gd name="connsiteX2" fmla="*/ 8356 w 10023"/>
              <a:gd name="connsiteY2" fmla="*/ 5303 h 10303"/>
              <a:gd name="connsiteX3" fmla="*/ 10023 w 10023"/>
              <a:gd name="connsiteY3" fmla="*/ 10303 h 10303"/>
              <a:gd name="connsiteX4" fmla="*/ 1231 w 10023"/>
              <a:gd name="connsiteY4" fmla="*/ 9545 h 10303"/>
              <a:gd name="connsiteX5" fmla="*/ 23 w 10023"/>
              <a:gd name="connsiteY5" fmla="*/ 5303 h 10303"/>
              <a:gd name="connsiteX6" fmla="*/ 1996 w 10023"/>
              <a:gd name="connsiteY6" fmla="*/ 960 h 10303"/>
              <a:gd name="connsiteX0" fmla="*/ 1977 w 10004"/>
              <a:gd name="connsiteY0" fmla="*/ 960 h 10303"/>
              <a:gd name="connsiteX1" fmla="*/ 9928 w 10004"/>
              <a:gd name="connsiteY1" fmla="*/ 0 h 10303"/>
              <a:gd name="connsiteX2" fmla="*/ 8337 w 10004"/>
              <a:gd name="connsiteY2" fmla="*/ 5303 h 10303"/>
              <a:gd name="connsiteX3" fmla="*/ 10004 w 10004"/>
              <a:gd name="connsiteY3" fmla="*/ 10303 h 10303"/>
              <a:gd name="connsiteX4" fmla="*/ 1594 w 10004"/>
              <a:gd name="connsiteY4" fmla="*/ 9393 h 10303"/>
              <a:gd name="connsiteX5" fmla="*/ 4 w 10004"/>
              <a:gd name="connsiteY5" fmla="*/ 5303 h 10303"/>
              <a:gd name="connsiteX6" fmla="*/ 1977 w 10004"/>
              <a:gd name="connsiteY6" fmla="*/ 960 h 10303"/>
              <a:gd name="connsiteX0" fmla="*/ 1977 w 10004"/>
              <a:gd name="connsiteY0" fmla="*/ 960 h 10303"/>
              <a:gd name="connsiteX1" fmla="*/ 9928 w 10004"/>
              <a:gd name="connsiteY1" fmla="*/ 0 h 10303"/>
              <a:gd name="connsiteX2" fmla="*/ 8337 w 10004"/>
              <a:gd name="connsiteY2" fmla="*/ 5303 h 10303"/>
              <a:gd name="connsiteX3" fmla="*/ 10004 w 10004"/>
              <a:gd name="connsiteY3" fmla="*/ 10303 h 10303"/>
              <a:gd name="connsiteX4" fmla="*/ 1594 w 10004"/>
              <a:gd name="connsiteY4" fmla="*/ 9393 h 10303"/>
              <a:gd name="connsiteX5" fmla="*/ 4 w 10004"/>
              <a:gd name="connsiteY5" fmla="*/ 5303 h 10303"/>
              <a:gd name="connsiteX6" fmla="*/ 1977 w 10004"/>
              <a:gd name="connsiteY6" fmla="*/ 960 h 10303"/>
              <a:gd name="connsiteX0" fmla="*/ 1989 w 10016"/>
              <a:gd name="connsiteY0" fmla="*/ 960 h 10303"/>
              <a:gd name="connsiteX1" fmla="*/ 9940 w 10016"/>
              <a:gd name="connsiteY1" fmla="*/ 0 h 10303"/>
              <a:gd name="connsiteX2" fmla="*/ 8349 w 10016"/>
              <a:gd name="connsiteY2" fmla="*/ 5303 h 10303"/>
              <a:gd name="connsiteX3" fmla="*/ 10016 w 10016"/>
              <a:gd name="connsiteY3" fmla="*/ 10303 h 10303"/>
              <a:gd name="connsiteX4" fmla="*/ 1300 w 10016"/>
              <a:gd name="connsiteY4" fmla="*/ 9342 h 10303"/>
              <a:gd name="connsiteX5" fmla="*/ 16 w 10016"/>
              <a:gd name="connsiteY5" fmla="*/ 5303 h 10303"/>
              <a:gd name="connsiteX6" fmla="*/ 1989 w 10016"/>
              <a:gd name="connsiteY6" fmla="*/ 960 h 10303"/>
              <a:gd name="connsiteX0" fmla="*/ 1999 w 10026"/>
              <a:gd name="connsiteY0" fmla="*/ 960 h 10303"/>
              <a:gd name="connsiteX1" fmla="*/ 9950 w 10026"/>
              <a:gd name="connsiteY1" fmla="*/ 0 h 10303"/>
              <a:gd name="connsiteX2" fmla="*/ 8359 w 10026"/>
              <a:gd name="connsiteY2" fmla="*/ 5303 h 10303"/>
              <a:gd name="connsiteX3" fmla="*/ 10026 w 10026"/>
              <a:gd name="connsiteY3" fmla="*/ 10303 h 10303"/>
              <a:gd name="connsiteX4" fmla="*/ 1189 w 10026"/>
              <a:gd name="connsiteY4" fmla="*/ 9582 h 10303"/>
              <a:gd name="connsiteX5" fmla="*/ 26 w 10026"/>
              <a:gd name="connsiteY5" fmla="*/ 5303 h 10303"/>
              <a:gd name="connsiteX6" fmla="*/ 1999 w 10026"/>
              <a:gd name="connsiteY6" fmla="*/ 960 h 10303"/>
              <a:gd name="connsiteX0" fmla="*/ 1999 w 10087"/>
              <a:gd name="connsiteY0" fmla="*/ 960 h 10503"/>
              <a:gd name="connsiteX1" fmla="*/ 9950 w 10087"/>
              <a:gd name="connsiteY1" fmla="*/ 0 h 10503"/>
              <a:gd name="connsiteX2" fmla="*/ 8359 w 10087"/>
              <a:gd name="connsiteY2" fmla="*/ 5303 h 10503"/>
              <a:gd name="connsiteX3" fmla="*/ 10087 w 10087"/>
              <a:gd name="connsiteY3" fmla="*/ 10503 h 10503"/>
              <a:gd name="connsiteX4" fmla="*/ 1189 w 10087"/>
              <a:gd name="connsiteY4" fmla="*/ 9582 h 10503"/>
              <a:gd name="connsiteX5" fmla="*/ 26 w 10087"/>
              <a:gd name="connsiteY5" fmla="*/ 5303 h 10503"/>
              <a:gd name="connsiteX6" fmla="*/ 1999 w 10087"/>
              <a:gd name="connsiteY6" fmla="*/ 960 h 10503"/>
              <a:gd name="connsiteX0" fmla="*/ 1999 w 10087"/>
              <a:gd name="connsiteY0" fmla="*/ 960 h 10503"/>
              <a:gd name="connsiteX1" fmla="*/ 9829 w 10087"/>
              <a:gd name="connsiteY1" fmla="*/ 0 h 10503"/>
              <a:gd name="connsiteX2" fmla="*/ 8359 w 10087"/>
              <a:gd name="connsiteY2" fmla="*/ 5303 h 10503"/>
              <a:gd name="connsiteX3" fmla="*/ 10087 w 10087"/>
              <a:gd name="connsiteY3" fmla="*/ 10503 h 10503"/>
              <a:gd name="connsiteX4" fmla="*/ 1189 w 10087"/>
              <a:gd name="connsiteY4" fmla="*/ 9582 h 10503"/>
              <a:gd name="connsiteX5" fmla="*/ 26 w 10087"/>
              <a:gd name="connsiteY5" fmla="*/ 5303 h 10503"/>
              <a:gd name="connsiteX6" fmla="*/ 1999 w 10087"/>
              <a:gd name="connsiteY6" fmla="*/ 960 h 10503"/>
              <a:gd name="connsiteX0" fmla="*/ 1710 w 10101"/>
              <a:gd name="connsiteY0" fmla="*/ 920 h 10503"/>
              <a:gd name="connsiteX1" fmla="*/ 9843 w 10101"/>
              <a:gd name="connsiteY1" fmla="*/ 0 h 10503"/>
              <a:gd name="connsiteX2" fmla="*/ 8373 w 10101"/>
              <a:gd name="connsiteY2" fmla="*/ 5303 h 10503"/>
              <a:gd name="connsiteX3" fmla="*/ 10101 w 10101"/>
              <a:gd name="connsiteY3" fmla="*/ 10503 h 10503"/>
              <a:gd name="connsiteX4" fmla="*/ 1203 w 10101"/>
              <a:gd name="connsiteY4" fmla="*/ 9582 h 10503"/>
              <a:gd name="connsiteX5" fmla="*/ 40 w 10101"/>
              <a:gd name="connsiteY5" fmla="*/ 5303 h 10503"/>
              <a:gd name="connsiteX6" fmla="*/ 1710 w 10101"/>
              <a:gd name="connsiteY6" fmla="*/ 920 h 10503"/>
              <a:gd name="connsiteX0" fmla="*/ 1920 w 10311"/>
              <a:gd name="connsiteY0" fmla="*/ 920 h 10503"/>
              <a:gd name="connsiteX1" fmla="*/ 10053 w 10311"/>
              <a:gd name="connsiteY1" fmla="*/ 0 h 10503"/>
              <a:gd name="connsiteX2" fmla="*/ 8583 w 10311"/>
              <a:gd name="connsiteY2" fmla="*/ 5303 h 10503"/>
              <a:gd name="connsiteX3" fmla="*/ 10311 w 10311"/>
              <a:gd name="connsiteY3" fmla="*/ 10503 h 10503"/>
              <a:gd name="connsiteX4" fmla="*/ 1413 w 10311"/>
              <a:gd name="connsiteY4" fmla="*/ 9582 h 10503"/>
              <a:gd name="connsiteX5" fmla="*/ 8 w 10311"/>
              <a:gd name="connsiteY5" fmla="*/ 5303 h 10503"/>
              <a:gd name="connsiteX6" fmla="*/ 1920 w 10311"/>
              <a:gd name="connsiteY6" fmla="*/ 920 h 10503"/>
              <a:gd name="connsiteX0" fmla="*/ 1920 w 10311"/>
              <a:gd name="connsiteY0" fmla="*/ 1080 h 10663"/>
              <a:gd name="connsiteX1" fmla="*/ 10174 w 10311"/>
              <a:gd name="connsiteY1" fmla="*/ 0 h 10663"/>
              <a:gd name="connsiteX2" fmla="*/ 8583 w 10311"/>
              <a:gd name="connsiteY2" fmla="*/ 5463 h 10663"/>
              <a:gd name="connsiteX3" fmla="*/ 10311 w 10311"/>
              <a:gd name="connsiteY3" fmla="*/ 10663 h 10663"/>
              <a:gd name="connsiteX4" fmla="*/ 1413 w 10311"/>
              <a:gd name="connsiteY4" fmla="*/ 9742 h 10663"/>
              <a:gd name="connsiteX5" fmla="*/ 8 w 10311"/>
              <a:gd name="connsiteY5" fmla="*/ 5463 h 10663"/>
              <a:gd name="connsiteX6" fmla="*/ 1920 w 10311"/>
              <a:gd name="connsiteY6" fmla="*/ 1080 h 10663"/>
              <a:gd name="connsiteX0" fmla="*/ 1920 w 10311"/>
              <a:gd name="connsiteY0" fmla="*/ 1000 h 10583"/>
              <a:gd name="connsiteX1" fmla="*/ 10174 w 10311"/>
              <a:gd name="connsiteY1" fmla="*/ 0 h 10583"/>
              <a:gd name="connsiteX2" fmla="*/ 8583 w 10311"/>
              <a:gd name="connsiteY2" fmla="*/ 5383 h 10583"/>
              <a:gd name="connsiteX3" fmla="*/ 10311 w 10311"/>
              <a:gd name="connsiteY3" fmla="*/ 10583 h 10583"/>
              <a:gd name="connsiteX4" fmla="*/ 1413 w 10311"/>
              <a:gd name="connsiteY4" fmla="*/ 9662 h 10583"/>
              <a:gd name="connsiteX5" fmla="*/ 8 w 10311"/>
              <a:gd name="connsiteY5" fmla="*/ 5383 h 10583"/>
              <a:gd name="connsiteX6" fmla="*/ 1920 w 10311"/>
              <a:gd name="connsiteY6" fmla="*/ 1000 h 1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1" h="10583">
                <a:moveTo>
                  <a:pt x="1920" y="1000"/>
                </a:moveTo>
                <a:lnTo>
                  <a:pt x="10174" y="0"/>
                </a:lnTo>
                <a:cubicBezTo>
                  <a:pt x="9253" y="0"/>
                  <a:pt x="8560" y="3619"/>
                  <a:pt x="8583" y="5383"/>
                </a:cubicBezTo>
                <a:cubicBezTo>
                  <a:pt x="8606" y="7147"/>
                  <a:pt x="9390" y="10583"/>
                  <a:pt x="10311" y="10583"/>
                </a:cubicBezTo>
                <a:cubicBezTo>
                  <a:pt x="7533" y="10583"/>
                  <a:pt x="4191" y="9915"/>
                  <a:pt x="1413" y="9662"/>
                </a:cubicBezTo>
                <a:cubicBezTo>
                  <a:pt x="492" y="9662"/>
                  <a:pt x="-77" y="6827"/>
                  <a:pt x="8" y="5383"/>
                </a:cubicBezTo>
                <a:cubicBezTo>
                  <a:pt x="93" y="3939"/>
                  <a:pt x="-377" y="1455"/>
                  <a:pt x="1920" y="1000"/>
                </a:cubicBezTo>
                <a:close/>
              </a:path>
            </a:pathLst>
          </a:custGeom>
          <a:pattFill prst="diagBrick">
            <a:fgClr>
              <a:schemeClr val="accent4">
                <a:lumMod val="60000"/>
                <a:lumOff val="40000"/>
              </a:schemeClr>
            </a:fgClr>
            <a:bgClr>
              <a:schemeClr val="accent2">
                <a:lumMod val="75000"/>
              </a:schemeClr>
            </a:bgClr>
          </a:pattFill>
          <a:ln w="41275" cap="sq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0.19826 -0.3993 C 0.24097 -0.49004 0.29218 -0.53379 0.33819 -0.5206 C 0.3908 -0.50833 0.42621 -0.44652 0.44288 -0.34189 L 0.52708 0.12362 " pathEditMode="relative" rAng="60000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Улыбающееся лицо 1"/>
          <p:cNvSpPr/>
          <p:nvPr/>
        </p:nvSpPr>
        <p:spPr>
          <a:xfrm>
            <a:off x="169779" y="5016500"/>
            <a:ext cx="1387642" cy="1392321"/>
          </a:xfrm>
          <a:prstGeom prst="smileyFace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8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1.11111E-6 C -4.44444E-6 0.03495 0.07379 0.0875 0.1125 0.08981 C 0.15105 0.09259 0.19237 0.01435 0.2316 0.01481 C 0.27084 0.01528 0.28004 0.09259 0.34809 0.09259 C 0.41372 0.09259 0.48334 -0.03519 0.48334 1.11111E-6 " pathEditMode="relative" rAng="0" ptsTypes="AAAAA">
                                      <p:cBhvr>
                                        <p:cTn id="6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4 -3.7037E-7 L 0.48334 -0.125 C 0.48334 -0.18102 0.51355 -0.25 0.5382 -0.25 L 0.59306 -0.2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59306 -0.25 L 0.62257 -0.25 L 0.62257 -0.20625 L 0.65209 -0.20625 L 0.65209 -0.16227 L 0.6816 -0.16227 L 0.6816 -0.11852 L 0.71129 -0.11852 L 0.71129 -0.07454 L 0.7408 -0.07454 L 0.7408 -0.03079 L 0.77032 -0.03079 L 0.77032 0.01319 L 0.8 0.01319 L 0.8 0.05718 " pathEditMode="relative" rAng="0" ptsTypes="AAAAAAAAAAAAAAA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Куб 2"/>
          <p:cNvSpPr/>
          <p:nvPr/>
        </p:nvSpPr>
        <p:spPr>
          <a:xfrm rot="16200000">
            <a:off x="457200" y="1733550"/>
            <a:ext cx="222250" cy="742950"/>
          </a:xfrm>
          <a:prstGeom prst="cube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5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0868 0.4801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245915"/>
            <a:ext cx="800100" cy="550069"/>
          </a:xfrm>
          <a:prstGeom prst="rect">
            <a:avLst/>
          </a:prstGeom>
        </p:spPr>
      </p:pic>
      <p:sp>
        <p:nvSpPr>
          <p:cNvPr id="6" name="Куб 5"/>
          <p:cNvSpPr/>
          <p:nvPr/>
        </p:nvSpPr>
        <p:spPr>
          <a:xfrm rot="16200000">
            <a:off x="6959600" y="4673600"/>
            <a:ext cx="2400300" cy="1968500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 rot="15698581">
            <a:off x="7720725" y="3720413"/>
            <a:ext cx="852648" cy="1975357"/>
          </a:xfrm>
          <a:custGeom>
            <a:avLst/>
            <a:gdLst>
              <a:gd name="connsiteX0" fmla="*/ 0 w 782506"/>
              <a:gd name="connsiteY0" fmla="*/ 1497881 h 1497881"/>
              <a:gd name="connsiteX1" fmla="*/ 195627 w 782506"/>
              <a:gd name="connsiteY1" fmla="*/ 0 h 1497881"/>
              <a:gd name="connsiteX2" fmla="*/ 782506 w 782506"/>
              <a:gd name="connsiteY2" fmla="*/ 0 h 1497881"/>
              <a:gd name="connsiteX3" fmla="*/ 586880 w 782506"/>
              <a:gd name="connsiteY3" fmla="*/ 1497881 h 1497881"/>
              <a:gd name="connsiteX4" fmla="*/ 0 w 782506"/>
              <a:gd name="connsiteY4" fmla="*/ 1497881 h 1497881"/>
              <a:gd name="connsiteX0" fmla="*/ 0 w 815731"/>
              <a:gd name="connsiteY0" fmla="*/ 1724054 h 1724054"/>
              <a:gd name="connsiteX1" fmla="*/ 228852 w 815731"/>
              <a:gd name="connsiteY1" fmla="*/ 0 h 1724054"/>
              <a:gd name="connsiteX2" fmla="*/ 815731 w 815731"/>
              <a:gd name="connsiteY2" fmla="*/ 0 h 1724054"/>
              <a:gd name="connsiteX3" fmla="*/ 620105 w 815731"/>
              <a:gd name="connsiteY3" fmla="*/ 1497881 h 1724054"/>
              <a:gd name="connsiteX4" fmla="*/ 0 w 815731"/>
              <a:gd name="connsiteY4" fmla="*/ 1724054 h 1724054"/>
              <a:gd name="connsiteX0" fmla="*/ 0 w 815731"/>
              <a:gd name="connsiteY0" fmla="*/ 1724054 h 1724054"/>
              <a:gd name="connsiteX1" fmla="*/ 228852 w 815731"/>
              <a:gd name="connsiteY1" fmla="*/ 0 h 1724054"/>
              <a:gd name="connsiteX2" fmla="*/ 815731 w 815731"/>
              <a:gd name="connsiteY2" fmla="*/ 0 h 1724054"/>
              <a:gd name="connsiteX3" fmla="*/ 647792 w 815731"/>
              <a:gd name="connsiteY3" fmla="*/ 1309404 h 1724054"/>
              <a:gd name="connsiteX4" fmla="*/ 0 w 815731"/>
              <a:gd name="connsiteY4" fmla="*/ 1724054 h 1724054"/>
              <a:gd name="connsiteX0" fmla="*/ 0 w 852648"/>
              <a:gd name="connsiteY0" fmla="*/ 1975357 h 1975357"/>
              <a:gd name="connsiteX1" fmla="*/ 228852 w 852648"/>
              <a:gd name="connsiteY1" fmla="*/ 251303 h 1975357"/>
              <a:gd name="connsiteX2" fmla="*/ 852648 w 852648"/>
              <a:gd name="connsiteY2" fmla="*/ 0 h 1975357"/>
              <a:gd name="connsiteX3" fmla="*/ 647792 w 852648"/>
              <a:gd name="connsiteY3" fmla="*/ 1560707 h 1975357"/>
              <a:gd name="connsiteX4" fmla="*/ 0 w 852648"/>
              <a:gd name="connsiteY4" fmla="*/ 1975357 h 1975357"/>
              <a:gd name="connsiteX0" fmla="*/ 0 w 852648"/>
              <a:gd name="connsiteY0" fmla="*/ 1975357 h 1975357"/>
              <a:gd name="connsiteX1" fmla="*/ 233323 w 852648"/>
              <a:gd name="connsiteY1" fmla="*/ 483013 h 1975357"/>
              <a:gd name="connsiteX2" fmla="*/ 852648 w 852648"/>
              <a:gd name="connsiteY2" fmla="*/ 0 h 1975357"/>
              <a:gd name="connsiteX3" fmla="*/ 647792 w 852648"/>
              <a:gd name="connsiteY3" fmla="*/ 1560707 h 1975357"/>
              <a:gd name="connsiteX4" fmla="*/ 0 w 852648"/>
              <a:gd name="connsiteY4" fmla="*/ 1975357 h 197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648" h="1975357">
                <a:moveTo>
                  <a:pt x="0" y="1975357"/>
                </a:moveTo>
                <a:lnTo>
                  <a:pt x="233323" y="483013"/>
                </a:lnTo>
                <a:lnTo>
                  <a:pt x="852648" y="0"/>
                </a:lnTo>
                <a:lnTo>
                  <a:pt x="647792" y="1560707"/>
                </a:lnTo>
                <a:lnTo>
                  <a:pt x="0" y="197535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C 0.01841 0.05949 -0.02343 -0.02963 -0.04236 -0.05115 C -0.06076 -0.07245 -0.0842 -0.07291 -0.11128 -0.12662 C -0.0934 -0.06643 -0.08784 -0.01736 -0.10121 -0.0074 C -0.10972 0.01968 -0.13836 0.04051 -0.15989 0.03565 C -0.17361 0.04607 -0.20382 0.01505 -0.23073 -0.03819 C -0.21111 0.02037 -0.21302 0.05394 -0.22118 0.08125 C -0.22934 0.1081 -0.25885 0.12986 -0.28003 0.12408 C -0.29305 0.13496 -0.32135 0.10232 -0.34861 0.04931 C -0.33125 0.10903 -0.32552 0.15834 -0.33941 0.16806 C -0.34757 0.19514 -0.37639 0.21713 -0.39809 0.21181 C -0.41198 0.22176 -0.44132 0.19121 -0.4684 0.13727 C -0.44861 0.19607 -0.4434 0.24537 -0.45902 0.25672 C -0.47239 0.26644 -0.50017 0.23449 -0.52708 0.18079 " pathEditMode="relative" rAng="19860000" ptsTypes="AAAAAAA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2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08 0.18102 C -0.51302 0.15232 -0.48941 0.14074 -0.471 0.15093 C -0.4493 0.15324 -0.41215 0.17523 -0.3967 0.19514 C -0.37968 0.20533 -0.37205 0.23588 -0.37777 0.26898 C -0.36093 0.24306 -0.33871 0.23033 -0.32222 0.23959 C -0.30434 0.25047 -0.31458 0.3419 -0.29982 0.31505 C -0.28507 0.28797 -0.26336 0.27454 -0.24392 0.28658 C -0.22934 0.29445 -0.2401 0.3875 -0.22517 0.35972 C -0.21007 0.33218 -0.18559 0.32037 -0.16909 0.33033 C -0.15225 0.34097 -0.14496 0.37107 -0.14982 0.40463 C -0.13229 0.37871 -0.11093 0.36505 -0.09357 0.37477 C -0.07673 0.38542 -0.06909 0.41597 -0.07274 0.45 C -0.05781 0.42292 -0.03559 0.40972 -0.01875 0.41945 C -0.00833 0.40996 -0.01111 0.39838 -0.00972 0.39283 " pathEditMode="relative" rAng="1440000" ptsTypes="AAAAAAAAAAAA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2215391"/>
            <a:ext cx="4642609" cy="464260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02651" y="4536695"/>
            <a:ext cx="1614905" cy="1607006"/>
          </a:xfrm>
          <a:prstGeom prst="ellipse">
            <a:avLst/>
          </a:prstGeom>
          <a:gradFill>
            <a:gsLst>
              <a:gs pos="48000">
                <a:srgbClr val="FFFF00"/>
              </a:gs>
              <a:gs pos="61000">
                <a:srgbClr val="140DA3"/>
              </a:gs>
            </a:gsLst>
            <a:path path="circle">
              <a:fillToRect l="100000" t="100000"/>
            </a:path>
          </a:gradFill>
          <a:ln w="254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50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60000" decel="4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-0.00023 C 0.00712 -0.01111 0.03628 -0.03055 0.04687 -0.03472 C 0.1151 -0.06064 0.21146 0.03264 0.23698 0.15278 C 0.22413 0.09213 0.24653 0.01991 0.27986 0.00672 C 0.31493 -0.00694 0.36111 0.04074 0.37378 0.1007 C 0.36684 0.07084 0.37812 0.03357 0.39549 0.02686 C 0.41337 0.01991 0.43733 0.04283 0.44392 0.07361 C 0.4408 0.05834 0.44618 0.04051 0.45538 0.03727 C 0.46389 0.03403 0.47604 0.04607 0.47899 0.06019 C 0.4776 0.05255 0.48055 0.04306 0.48437 0.0419 C 0.4868 0.04074 0.49514 0.0463 0.49653 0.05348 C 0.49566 0.04977 0.49722 0.04491 0.49965 0.04399 C 0.5 0.04468 0.50451 0.04607 0.5059 0.05024 C 0.50555 0.04792 0.50503 0.04653 0.50746 0.04537 C 0.50729 0.0463 0.51007 0.04699 0.51007 0.04861 C 0.51042 0.04723 0.51024 0.04676 0.5099 0.04537 C 0.51215 0.04445 0.51198 0.04561 0.51233 0.04653 C 0.51476 0.04561 0.51476 0.04468 0.51406 0.04375 C 0.51684 0.0426 0.51701 0.04352 0.51736 0.04514 " pathEditMode="relative" rAng="20640000" ptsTypes="AAAAAAAAAAAAAAAAAAA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2215391"/>
            <a:ext cx="4642609" cy="464260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235071" y="4857537"/>
            <a:ext cx="1614905" cy="1607006"/>
          </a:xfrm>
          <a:prstGeom prst="ellipse">
            <a:avLst/>
          </a:prstGeom>
          <a:gradFill>
            <a:gsLst>
              <a:gs pos="48000">
                <a:srgbClr val="FFFF00"/>
              </a:gs>
              <a:gs pos="61000">
                <a:srgbClr val="140DA3"/>
              </a:gs>
            </a:gsLst>
            <a:path path="circle">
              <a:fillToRect l="100000" t="100000"/>
            </a:path>
          </a:gradFill>
          <a:ln w="254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88889E-6 -2.96296E-6 L -0.52916 0.033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14188</TotalTime>
  <Words>32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Интерактивная игра с детьми дошкольного возраста  по теме «Предлоги»*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Semenova</dc:creator>
  <cp:lastModifiedBy>Сокол МБДОУ</cp:lastModifiedBy>
  <cp:revision>72</cp:revision>
  <dcterms:created xsi:type="dcterms:W3CDTF">2017-01-28T13:40:50Z</dcterms:created>
  <dcterms:modified xsi:type="dcterms:W3CDTF">2025-01-27T07:42:44Z</dcterms:modified>
</cp:coreProperties>
</file>